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346" r:id="rId6"/>
    <p:sldId id="262" r:id="rId7"/>
    <p:sldId id="263" r:id="rId8"/>
    <p:sldId id="264" r:id="rId9"/>
    <p:sldId id="265" r:id="rId10"/>
    <p:sldId id="266" r:id="rId11"/>
    <p:sldId id="267" r:id="rId12"/>
    <p:sldId id="268" r:id="rId13"/>
    <p:sldId id="269" r:id="rId14"/>
    <p:sldId id="347" r:id="rId15"/>
    <p:sldId id="348" r:id="rId16"/>
    <p:sldId id="349" r:id="rId17"/>
    <p:sldId id="350" r:id="rId18"/>
    <p:sldId id="351" r:id="rId19"/>
    <p:sldId id="270" r:id="rId20"/>
    <p:sldId id="271" r:id="rId21"/>
    <p:sldId id="272"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322" r:id="rId36"/>
    <p:sldId id="288" r:id="rId37"/>
    <p:sldId id="290" r:id="rId38"/>
    <p:sldId id="289"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3" r:id="rId70"/>
    <p:sldId id="321" r:id="rId71"/>
    <p:sldId id="325" r:id="rId72"/>
    <p:sldId id="324"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2" r:id="rId89"/>
    <p:sldId id="341" r:id="rId90"/>
    <p:sldId id="343" r:id="rId91"/>
    <p:sldId id="352" r:id="rId92"/>
    <p:sldId id="354" r:id="rId93"/>
    <p:sldId id="355" r:id="rId94"/>
    <p:sldId id="260" r:id="rId95"/>
    <p:sldId id="261" r:id="rId96"/>
    <p:sldId id="356" r:id="rId97"/>
    <p:sldId id="357" r:id="rId98"/>
    <p:sldId id="358" r:id="rId99"/>
    <p:sldId id="359" r:id="rId100"/>
    <p:sldId id="360" r:id="rId101"/>
    <p:sldId id="361" r:id="rId102"/>
    <p:sldId id="362" r:id="rId103"/>
    <p:sldId id="363" r:id="rId104"/>
    <p:sldId id="364" r:id="rId105"/>
    <p:sldId id="365" r:id="rId106"/>
    <p:sldId id="366" r:id="rId107"/>
    <p:sldId id="273" r:id="rId108"/>
    <p:sldId id="274"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80" r:id="rId122"/>
    <p:sldId id="382" r:id="rId123"/>
    <p:sldId id="386"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42D13-F36E-EA93-D221-50FC3C7E2B38}" v="40" dt="2025-06-06T20:59:11.167"/>
    <p1510:client id="{668B9BEC-95A4-A85D-5CAF-A1D9F56566C9}" v="5" dt="2025-06-06T21:39:31.200"/>
    <p1510:client id="{E43C30DF-31F7-9230-8669-C492A9060243}" v="11" dt="2025-06-06T21:38:43.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ett, Mary (meverett@uidaho.edu)" userId="S::meverett@uidaho.edu::b21d0241-4adb-45bd-965f-e467470a33ab" providerId="AD" clId="Web-{13F42D13-F36E-EA93-D221-50FC3C7E2B38}"/>
    <pc:docChg chg="addSld delSld modSld">
      <pc:chgData name="Everett, Mary (meverett@uidaho.edu)" userId="S::meverett@uidaho.edu::b21d0241-4adb-45bd-965f-e467470a33ab" providerId="AD" clId="Web-{13F42D13-F36E-EA93-D221-50FC3C7E2B38}" dt="2025-06-06T20:59:11.167" v="40"/>
      <pc:docMkLst>
        <pc:docMk/>
      </pc:docMkLst>
      <pc:sldChg chg="addSp delSp modSp">
        <pc:chgData name="Everett, Mary (meverett@uidaho.edu)" userId="S::meverett@uidaho.edu::b21d0241-4adb-45bd-965f-e467470a33ab" providerId="AD" clId="Web-{13F42D13-F36E-EA93-D221-50FC3C7E2B38}" dt="2025-06-06T20:56:54.464" v="0"/>
        <pc:sldMkLst>
          <pc:docMk/>
          <pc:sldMk cId="109857222" sldId="256"/>
        </pc:sldMkLst>
        <pc:spChg chg="del">
          <ac:chgData name="Everett, Mary (meverett@uidaho.edu)" userId="S::meverett@uidaho.edu::b21d0241-4adb-45bd-965f-e467470a33ab" providerId="AD" clId="Web-{13F42D13-F36E-EA93-D221-50FC3C7E2B38}" dt="2025-06-06T20:56:54.464" v="0"/>
          <ac:spMkLst>
            <pc:docMk/>
            <pc:sldMk cId="109857222" sldId="256"/>
            <ac:spMk id="3" creationId="{00000000-0000-0000-0000-000000000000}"/>
          </ac:spMkLst>
        </pc:spChg>
        <pc:spChg chg="add mod">
          <ac:chgData name="Everett, Mary (meverett@uidaho.edu)" userId="S::meverett@uidaho.edu::b21d0241-4adb-45bd-965f-e467470a33ab" providerId="AD" clId="Web-{13F42D13-F36E-EA93-D221-50FC3C7E2B38}" dt="2025-06-06T20:56:54.464" v="0"/>
          <ac:spMkLst>
            <pc:docMk/>
            <pc:sldMk cId="109857222" sldId="256"/>
            <ac:spMk id="5" creationId="{B7ED4927-6988-32B3-E6CD-A0DDDB4BECF9}"/>
          </ac:spMkLst>
        </pc:spChg>
      </pc:sldChg>
      <pc:sldChg chg="modSp">
        <pc:chgData name="Everett, Mary (meverett@uidaho.edu)" userId="S::meverett@uidaho.edu::b21d0241-4adb-45bd-965f-e467470a33ab" providerId="AD" clId="Web-{13F42D13-F36E-EA93-D221-50FC3C7E2B38}" dt="2025-06-06T20:57:01.182" v="2" actId="20577"/>
        <pc:sldMkLst>
          <pc:docMk/>
          <pc:sldMk cId="3380933158" sldId="258"/>
        </pc:sldMkLst>
        <pc:spChg chg="mod">
          <ac:chgData name="Everett, Mary (meverett@uidaho.edu)" userId="S::meverett@uidaho.edu::b21d0241-4adb-45bd-965f-e467470a33ab" providerId="AD" clId="Web-{13F42D13-F36E-EA93-D221-50FC3C7E2B38}" dt="2025-06-06T20:57:01.182" v="2" actId="20577"/>
          <ac:spMkLst>
            <pc:docMk/>
            <pc:sldMk cId="3380933158" sldId="258"/>
            <ac:spMk id="3" creationId="{2F5A0A1D-0714-AB39-E7C7-FC635E6A7F12}"/>
          </ac:spMkLst>
        </pc:spChg>
      </pc:sldChg>
      <pc:sldChg chg="add">
        <pc:chgData name="Everett, Mary (meverett@uidaho.edu)" userId="S::meverett@uidaho.edu::b21d0241-4adb-45bd-965f-e467470a33ab" providerId="AD" clId="Web-{13F42D13-F36E-EA93-D221-50FC3C7E2B38}" dt="2025-06-06T20:59:01.479" v="10"/>
        <pc:sldMkLst>
          <pc:docMk/>
          <pc:sldMk cId="2223623377" sldId="260"/>
        </pc:sldMkLst>
      </pc:sldChg>
      <pc:sldChg chg="add">
        <pc:chgData name="Everett, Mary (meverett@uidaho.edu)" userId="S::meverett@uidaho.edu::b21d0241-4adb-45bd-965f-e467470a33ab" providerId="AD" clId="Web-{13F42D13-F36E-EA93-D221-50FC3C7E2B38}" dt="2025-06-06T20:59:01.479" v="11"/>
        <pc:sldMkLst>
          <pc:docMk/>
          <pc:sldMk cId="3225061731" sldId="261"/>
        </pc:sldMkLst>
      </pc:sldChg>
      <pc:sldChg chg="add">
        <pc:chgData name="Everett, Mary (meverett@uidaho.edu)" userId="S::meverett@uidaho.edu::b21d0241-4adb-45bd-965f-e467470a33ab" providerId="AD" clId="Web-{13F42D13-F36E-EA93-D221-50FC3C7E2B38}" dt="2025-06-06T20:59:01.526" v="23"/>
        <pc:sldMkLst>
          <pc:docMk/>
          <pc:sldMk cId="4036369984" sldId="273"/>
        </pc:sldMkLst>
      </pc:sldChg>
      <pc:sldChg chg="del">
        <pc:chgData name="Everett, Mary (meverett@uidaho.edu)" userId="S::meverett@uidaho.edu::b21d0241-4adb-45bd-965f-e467470a33ab" providerId="AD" clId="Web-{13F42D13-F36E-EA93-D221-50FC3C7E2B38}" dt="2025-06-06T20:57:06.432" v="3"/>
        <pc:sldMkLst>
          <pc:docMk/>
          <pc:sldMk cId="2110297184" sldId="274"/>
        </pc:sldMkLst>
      </pc:sldChg>
      <pc:sldChg chg="add">
        <pc:chgData name="Everett, Mary (meverett@uidaho.edu)" userId="S::meverett@uidaho.edu::b21d0241-4adb-45bd-965f-e467470a33ab" providerId="AD" clId="Web-{13F42D13-F36E-EA93-D221-50FC3C7E2B38}" dt="2025-06-06T20:59:01.542" v="24"/>
        <pc:sldMkLst>
          <pc:docMk/>
          <pc:sldMk cId="2791258348" sldId="274"/>
        </pc:sldMkLst>
      </pc:sldChg>
      <pc:sldChg chg="del">
        <pc:chgData name="Everett, Mary (meverett@uidaho.edu)" userId="S::meverett@uidaho.edu::b21d0241-4adb-45bd-965f-e467470a33ab" providerId="AD" clId="Web-{13F42D13-F36E-EA93-D221-50FC3C7E2B38}" dt="2025-06-06T20:58:45.057" v="5"/>
        <pc:sldMkLst>
          <pc:docMk/>
          <pc:sldMk cId="2756342663" sldId="344"/>
        </pc:sldMkLst>
      </pc:sldChg>
      <pc:sldChg chg="del">
        <pc:chgData name="Everett, Mary (meverett@uidaho.edu)" userId="S::meverett@uidaho.edu::b21d0241-4adb-45bd-965f-e467470a33ab" providerId="AD" clId="Web-{13F42D13-F36E-EA93-D221-50FC3C7E2B38}" dt="2025-06-06T20:57:20.729" v="4"/>
        <pc:sldMkLst>
          <pc:docMk/>
          <pc:sldMk cId="3567996400" sldId="345"/>
        </pc:sldMkLst>
      </pc:sldChg>
      <pc:sldChg chg="addSp delSp modSp add">
        <pc:chgData name="Everett, Mary (meverett@uidaho.edu)" userId="S::meverett@uidaho.edu::b21d0241-4adb-45bd-965f-e467470a33ab" providerId="AD" clId="Web-{13F42D13-F36E-EA93-D221-50FC3C7E2B38}" dt="2025-06-06T20:59:11.167" v="40"/>
        <pc:sldMkLst>
          <pc:docMk/>
          <pc:sldMk cId="1786127287" sldId="352"/>
        </pc:sldMkLst>
        <pc:spChg chg="del">
          <ac:chgData name="Everett, Mary (meverett@uidaho.edu)" userId="S::meverett@uidaho.edu::b21d0241-4adb-45bd-965f-e467470a33ab" providerId="AD" clId="Web-{13F42D13-F36E-EA93-D221-50FC3C7E2B38}" dt="2025-06-06T20:59:11.167" v="40"/>
          <ac:spMkLst>
            <pc:docMk/>
            <pc:sldMk cId="1786127287" sldId="352"/>
            <ac:spMk id="3" creationId="{00000000-0000-0000-0000-000000000000}"/>
          </ac:spMkLst>
        </pc:spChg>
        <pc:spChg chg="add mod">
          <ac:chgData name="Everett, Mary (meverett@uidaho.edu)" userId="S::meverett@uidaho.edu::b21d0241-4adb-45bd-965f-e467470a33ab" providerId="AD" clId="Web-{13F42D13-F36E-EA93-D221-50FC3C7E2B38}" dt="2025-06-06T20:59:11.167" v="40"/>
          <ac:spMkLst>
            <pc:docMk/>
            <pc:sldMk cId="1786127287" sldId="352"/>
            <ac:spMk id="5" creationId="{CED79A75-DF05-A083-8BE2-C86171AE9284}"/>
          </ac:spMkLst>
        </pc:spChg>
      </pc:sldChg>
      <pc:sldChg chg="add">
        <pc:chgData name="Everett, Mary (meverett@uidaho.edu)" userId="S::meverett@uidaho.edu::b21d0241-4adb-45bd-965f-e467470a33ab" providerId="AD" clId="Web-{13F42D13-F36E-EA93-D221-50FC3C7E2B38}" dt="2025-06-06T20:59:01.464" v="7"/>
        <pc:sldMkLst>
          <pc:docMk/>
          <pc:sldMk cId="3060341653" sldId="353"/>
        </pc:sldMkLst>
      </pc:sldChg>
      <pc:sldChg chg="add">
        <pc:chgData name="Everett, Mary (meverett@uidaho.edu)" userId="S::meverett@uidaho.edu::b21d0241-4adb-45bd-965f-e467470a33ab" providerId="AD" clId="Web-{13F42D13-F36E-EA93-D221-50FC3C7E2B38}" dt="2025-06-06T20:59:01.479" v="8"/>
        <pc:sldMkLst>
          <pc:docMk/>
          <pc:sldMk cId="3441446733" sldId="354"/>
        </pc:sldMkLst>
      </pc:sldChg>
      <pc:sldChg chg="add">
        <pc:chgData name="Everett, Mary (meverett@uidaho.edu)" userId="S::meverett@uidaho.edu::b21d0241-4adb-45bd-965f-e467470a33ab" providerId="AD" clId="Web-{13F42D13-F36E-EA93-D221-50FC3C7E2B38}" dt="2025-06-06T20:59:01.479" v="9"/>
        <pc:sldMkLst>
          <pc:docMk/>
          <pc:sldMk cId="805821606" sldId="355"/>
        </pc:sldMkLst>
      </pc:sldChg>
      <pc:sldChg chg="add">
        <pc:chgData name="Everett, Mary (meverett@uidaho.edu)" userId="S::meverett@uidaho.edu::b21d0241-4adb-45bd-965f-e467470a33ab" providerId="AD" clId="Web-{13F42D13-F36E-EA93-D221-50FC3C7E2B38}" dt="2025-06-06T20:59:01.495" v="12"/>
        <pc:sldMkLst>
          <pc:docMk/>
          <pc:sldMk cId="1059299537" sldId="356"/>
        </pc:sldMkLst>
      </pc:sldChg>
      <pc:sldChg chg="add">
        <pc:chgData name="Everett, Mary (meverett@uidaho.edu)" userId="S::meverett@uidaho.edu::b21d0241-4adb-45bd-965f-e467470a33ab" providerId="AD" clId="Web-{13F42D13-F36E-EA93-D221-50FC3C7E2B38}" dt="2025-06-06T20:59:01.495" v="13"/>
        <pc:sldMkLst>
          <pc:docMk/>
          <pc:sldMk cId="2326624506" sldId="357"/>
        </pc:sldMkLst>
      </pc:sldChg>
      <pc:sldChg chg="add">
        <pc:chgData name="Everett, Mary (meverett@uidaho.edu)" userId="S::meverett@uidaho.edu::b21d0241-4adb-45bd-965f-e467470a33ab" providerId="AD" clId="Web-{13F42D13-F36E-EA93-D221-50FC3C7E2B38}" dt="2025-06-06T20:59:01.495" v="14"/>
        <pc:sldMkLst>
          <pc:docMk/>
          <pc:sldMk cId="654840006" sldId="358"/>
        </pc:sldMkLst>
      </pc:sldChg>
      <pc:sldChg chg="add">
        <pc:chgData name="Everett, Mary (meverett@uidaho.edu)" userId="S::meverett@uidaho.edu::b21d0241-4adb-45bd-965f-e467470a33ab" providerId="AD" clId="Web-{13F42D13-F36E-EA93-D221-50FC3C7E2B38}" dt="2025-06-06T20:59:01.495" v="15"/>
        <pc:sldMkLst>
          <pc:docMk/>
          <pc:sldMk cId="777290153" sldId="359"/>
        </pc:sldMkLst>
      </pc:sldChg>
      <pc:sldChg chg="add">
        <pc:chgData name="Everett, Mary (meverett@uidaho.edu)" userId="S::meverett@uidaho.edu::b21d0241-4adb-45bd-965f-e467470a33ab" providerId="AD" clId="Web-{13F42D13-F36E-EA93-D221-50FC3C7E2B38}" dt="2025-06-06T20:59:01.510" v="16"/>
        <pc:sldMkLst>
          <pc:docMk/>
          <pc:sldMk cId="1636094223" sldId="360"/>
        </pc:sldMkLst>
      </pc:sldChg>
      <pc:sldChg chg="add">
        <pc:chgData name="Everett, Mary (meverett@uidaho.edu)" userId="S::meverett@uidaho.edu::b21d0241-4adb-45bd-965f-e467470a33ab" providerId="AD" clId="Web-{13F42D13-F36E-EA93-D221-50FC3C7E2B38}" dt="2025-06-06T20:59:01.510" v="17"/>
        <pc:sldMkLst>
          <pc:docMk/>
          <pc:sldMk cId="360033916" sldId="361"/>
        </pc:sldMkLst>
      </pc:sldChg>
      <pc:sldChg chg="add">
        <pc:chgData name="Everett, Mary (meverett@uidaho.edu)" userId="S::meverett@uidaho.edu::b21d0241-4adb-45bd-965f-e467470a33ab" providerId="AD" clId="Web-{13F42D13-F36E-EA93-D221-50FC3C7E2B38}" dt="2025-06-06T20:59:01.510" v="18"/>
        <pc:sldMkLst>
          <pc:docMk/>
          <pc:sldMk cId="1483218863" sldId="362"/>
        </pc:sldMkLst>
      </pc:sldChg>
      <pc:sldChg chg="add">
        <pc:chgData name="Everett, Mary (meverett@uidaho.edu)" userId="S::meverett@uidaho.edu::b21d0241-4adb-45bd-965f-e467470a33ab" providerId="AD" clId="Web-{13F42D13-F36E-EA93-D221-50FC3C7E2B38}" dt="2025-06-06T20:59:01.510" v="19"/>
        <pc:sldMkLst>
          <pc:docMk/>
          <pc:sldMk cId="1909124505" sldId="363"/>
        </pc:sldMkLst>
      </pc:sldChg>
      <pc:sldChg chg="add">
        <pc:chgData name="Everett, Mary (meverett@uidaho.edu)" userId="S::meverett@uidaho.edu::b21d0241-4adb-45bd-965f-e467470a33ab" providerId="AD" clId="Web-{13F42D13-F36E-EA93-D221-50FC3C7E2B38}" dt="2025-06-06T20:59:01.510" v="20"/>
        <pc:sldMkLst>
          <pc:docMk/>
          <pc:sldMk cId="3939382728" sldId="364"/>
        </pc:sldMkLst>
      </pc:sldChg>
      <pc:sldChg chg="add">
        <pc:chgData name="Everett, Mary (meverett@uidaho.edu)" userId="S::meverett@uidaho.edu::b21d0241-4adb-45bd-965f-e467470a33ab" providerId="AD" clId="Web-{13F42D13-F36E-EA93-D221-50FC3C7E2B38}" dt="2025-06-06T20:59:01.526" v="21"/>
        <pc:sldMkLst>
          <pc:docMk/>
          <pc:sldMk cId="1924005099" sldId="365"/>
        </pc:sldMkLst>
      </pc:sldChg>
      <pc:sldChg chg="add">
        <pc:chgData name="Everett, Mary (meverett@uidaho.edu)" userId="S::meverett@uidaho.edu::b21d0241-4adb-45bd-965f-e467470a33ab" providerId="AD" clId="Web-{13F42D13-F36E-EA93-D221-50FC3C7E2B38}" dt="2025-06-06T20:59:01.526" v="22"/>
        <pc:sldMkLst>
          <pc:docMk/>
          <pc:sldMk cId="476316597" sldId="366"/>
        </pc:sldMkLst>
      </pc:sldChg>
      <pc:sldChg chg="add">
        <pc:chgData name="Everett, Mary (meverett@uidaho.edu)" userId="S::meverett@uidaho.edu::b21d0241-4adb-45bd-965f-e467470a33ab" providerId="AD" clId="Web-{13F42D13-F36E-EA93-D221-50FC3C7E2B38}" dt="2025-06-06T20:59:01.542" v="25"/>
        <pc:sldMkLst>
          <pc:docMk/>
          <pc:sldMk cId="1058794943" sldId="367"/>
        </pc:sldMkLst>
      </pc:sldChg>
      <pc:sldChg chg="add">
        <pc:chgData name="Everett, Mary (meverett@uidaho.edu)" userId="S::meverett@uidaho.edu::b21d0241-4adb-45bd-965f-e467470a33ab" providerId="AD" clId="Web-{13F42D13-F36E-EA93-D221-50FC3C7E2B38}" dt="2025-06-06T20:59:01.542" v="26"/>
        <pc:sldMkLst>
          <pc:docMk/>
          <pc:sldMk cId="544133349" sldId="368"/>
        </pc:sldMkLst>
      </pc:sldChg>
      <pc:sldChg chg="add">
        <pc:chgData name="Everett, Mary (meverett@uidaho.edu)" userId="S::meverett@uidaho.edu::b21d0241-4adb-45bd-965f-e467470a33ab" providerId="AD" clId="Web-{13F42D13-F36E-EA93-D221-50FC3C7E2B38}" dt="2025-06-06T20:59:01.542" v="27"/>
        <pc:sldMkLst>
          <pc:docMk/>
          <pc:sldMk cId="3000695188" sldId="369"/>
        </pc:sldMkLst>
      </pc:sldChg>
      <pc:sldChg chg="add">
        <pc:chgData name="Everett, Mary (meverett@uidaho.edu)" userId="S::meverett@uidaho.edu::b21d0241-4adb-45bd-965f-e467470a33ab" providerId="AD" clId="Web-{13F42D13-F36E-EA93-D221-50FC3C7E2B38}" dt="2025-06-06T20:59:01.557" v="28"/>
        <pc:sldMkLst>
          <pc:docMk/>
          <pc:sldMk cId="2908585252" sldId="370"/>
        </pc:sldMkLst>
      </pc:sldChg>
      <pc:sldChg chg="add">
        <pc:chgData name="Everett, Mary (meverett@uidaho.edu)" userId="S::meverett@uidaho.edu::b21d0241-4adb-45bd-965f-e467470a33ab" providerId="AD" clId="Web-{13F42D13-F36E-EA93-D221-50FC3C7E2B38}" dt="2025-06-06T20:59:01.557" v="29"/>
        <pc:sldMkLst>
          <pc:docMk/>
          <pc:sldMk cId="3976256955" sldId="371"/>
        </pc:sldMkLst>
      </pc:sldChg>
      <pc:sldChg chg="add">
        <pc:chgData name="Everett, Mary (meverett@uidaho.edu)" userId="S::meverett@uidaho.edu::b21d0241-4adb-45bd-965f-e467470a33ab" providerId="AD" clId="Web-{13F42D13-F36E-EA93-D221-50FC3C7E2B38}" dt="2025-06-06T20:59:01.557" v="30"/>
        <pc:sldMkLst>
          <pc:docMk/>
          <pc:sldMk cId="3213024869" sldId="372"/>
        </pc:sldMkLst>
      </pc:sldChg>
      <pc:sldChg chg="add">
        <pc:chgData name="Everett, Mary (meverett@uidaho.edu)" userId="S::meverett@uidaho.edu::b21d0241-4adb-45bd-965f-e467470a33ab" providerId="AD" clId="Web-{13F42D13-F36E-EA93-D221-50FC3C7E2B38}" dt="2025-06-06T20:59:01.557" v="31"/>
        <pc:sldMkLst>
          <pc:docMk/>
          <pc:sldMk cId="471826736" sldId="373"/>
        </pc:sldMkLst>
      </pc:sldChg>
      <pc:sldChg chg="add">
        <pc:chgData name="Everett, Mary (meverett@uidaho.edu)" userId="S::meverett@uidaho.edu::b21d0241-4adb-45bd-965f-e467470a33ab" providerId="AD" clId="Web-{13F42D13-F36E-EA93-D221-50FC3C7E2B38}" dt="2025-06-06T20:59:01.573" v="32"/>
        <pc:sldMkLst>
          <pc:docMk/>
          <pc:sldMk cId="3936171808" sldId="374"/>
        </pc:sldMkLst>
      </pc:sldChg>
      <pc:sldChg chg="add">
        <pc:chgData name="Everett, Mary (meverett@uidaho.edu)" userId="S::meverett@uidaho.edu::b21d0241-4adb-45bd-965f-e467470a33ab" providerId="AD" clId="Web-{13F42D13-F36E-EA93-D221-50FC3C7E2B38}" dt="2025-06-06T20:59:01.573" v="33"/>
        <pc:sldMkLst>
          <pc:docMk/>
          <pc:sldMk cId="43242703" sldId="375"/>
        </pc:sldMkLst>
      </pc:sldChg>
      <pc:sldChg chg="add">
        <pc:chgData name="Everett, Mary (meverett@uidaho.edu)" userId="S::meverett@uidaho.edu::b21d0241-4adb-45bd-965f-e467470a33ab" providerId="AD" clId="Web-{13F42D13-F36E-EA93-D221-50FC3C7E2B38}" dt="2025-06-06T20:59:01.573" v="34"/>
        <pc:sldMkLst>
          <pc:docMk/>
          <pc:sldMk cId="3399938413" sldId="376"/>
        </pc:sldMkLst>
      </pc:sldChg>
      <pc:sldChg chg="add">
        <pc:chgData name="Everett, Mary (meverett@uidaho.edu)" userId="S::meverett@uidaho.edu::b21d0241-4adb-45bd-965f-e467470a33ab" providerId="AD" clId="Web-{13F42D13-F36E-EA93-D221-50FC3C7E2B38}" dt="2025-06-06T20:59:01.573" v="35"/>
        <pc:sldMkLst>
          <pc:docMk/>
          <pc:sldMk cId="2515904968" sldId="377"/>
        </pc:sldMkLst>
      </pc:sldChg>
      <pc:sldChg chg="add">
        <pc:chgData name="Everett, Mary (meverett@uidaho.edu)" userId="S::meverett@uidaho.edu::b21d0241-4adb-45bd-965f-e467470a33ab" providerId="AD" clId="Web-{13F42D13-F36E-EA93-D221-50FC3C7E2B38}" dt="2025-06-06T20:59:01.589" v="36"/>
        <pc:sldMkLst>
          <pc:docMk/>
          <pc:sldMk cId="812512705" sldId="378"/>
        </pc:sldMkLst>
      </pc:sldChg>
      <pc:sldChg chg="add">
        <pc:chgData name="Everett, Mary (meverett@uidaho.edu)" userId="S::meverett@uidaho.edu::b21d0241-4adb-45bd-965f-e467470a33ab" providerId="AD" clId="Web-{13F42D13-F36E-EA93-D221-50FC3C7E2B38}" dt="2025-06-06T20:59:01.589" v="37"/>
        <pc:sldMkLst>
          <pc:docMk/>
          <pc:sldMk cId="3197440685" sldId="379"/>
        </pc:sldMkLst>
      </pc:sldChg>
      <pc:sldChg chg="add">
        <pc:chgData name="Everett, Mary (meverett@uidaho.edu)" userId="S::meverett@uidaho.edu::b21d0241-4adb-45bd-965f-e467470a33ab" providerId="AD" clId="Web-{13F42D13-F36E-EA93-D221-50FC3C7E2B38}" dt="2025-06-06T20:59:01.589" v="38"/>
        <pc:sldMkLst>
          <pc:docMk/>
          <pc:sldMk cId="822499193" sldId="380"/>
        </pc:sldMkLst>
      </pc:sldChg>
      <pc:sldChg chg="add">
        <pc:chgData name="Everett, Mary (meverett@uidaho.edu)" userId="S::meverett@uidaho.edu::b21d0241-4adb-45bd-965f-e467470a33ab" providerId="AD" clId="Web-{13F42D13-F36E-EA93-D221-50FC3C7E2B38}" dt="2025-06-06T20:59:01.589" v="39"/>
        <pc:sldMkLst>
          <pc:docMk/>
          <pc:sldMk cId="4002881755" sldId="381"/>
        </pc:sldMkLst>
      </pc:sldChg>
    </pc:docChg>
  </pc:docChgLst>
  <pc:docChgLst>
    <pc:chgData name="Everett, Mary (meverett@uidaho.edu)" userId="S::meverett@uidaho.edu::b21d0241-4adb-45bd-965f-e467470a33ab" providerId="AD" clId="Web-{E43C30DF-31F7-9230-8669-C492A9060243}"/>
    <pc:docChg chg="addSld delSld modSld">
      <pc:chgData name="Everett, Mary (meverett@uidaho.edu)" userId="S::meverett@uidaho.edu::b21d0241-4adb-45bd-965f-e467470a33ab" providerId="AD" clId="Web-{E43C30DF-31F7-9230-8669-C492A9060243}" dt="2025-06-06T21:38:43.721" v="10"/>
      <pc:docMkLst>
        <pc:docMk/>
      </pc:docMkLst>
      <pc:sldChg chg="del">
        <pc:chgData name="Everett, Mary (meverett@uidaho.edu)" userId="S::meverett@uidaho.edu::b21d0241-4adb-45bd-965f-e467470a33ab" providerId="AD" clId="Web-{E43C30DF-31F7-9230-8669-C492A9060243}" dt="2025-06-06T21:35:32.438" v="0"/>
        <pc:sldMkLst>
          <pc:docMk/>
          <pc:sldMk cId="3060341653" sldId="353"/>
        </pc:sldMkLst>
      </pc:sldChg>
      <pc:sldChg chg="del">
        <pc:chgData name="Everett, Mary (meverett@uidaho.edu)" userId="S::meverett@uidaho.edu::b21d0241-4adb-45bd-965f-e467470a33ab" providerId="AD" clId="Web-{E43C30DF-31F7-9230-8669-C492A9060243}" dt="2025-06-06T21:38:35.017" v="8"/>
        <pc:sldMkLst>
          <pc:docMk/>
          <pc:sldMk cId="3197440685" sldId="379"/>
        </pc:sldMkLst>
      </pc:sldChg>
      <pc:sldChg chg="del">
        <pc:chgData name="Everett, Mary (meverett@uidaho.edu)" userId="S::meverett@uidaho.edu::b21d0241-4adb-45bd-965f-e467470a33ab" providerId="AD" clId="Web-{E43C30DF-31F7-9230-8669-C492A9060243}" dt="2025-06-06T21:38:41.736" v="9"/>
        <pc:sldMkLst>
          <pc:docMk/>
          <pc:sldMk cId="4002881755" sldId="381"/>
        </pc:sldMkLst>
      </pc:sldChg>
      <pc:sldChg chg="addSp delSp modSp add">
        <pc:chgData name="Everett, Mary (meverett@uidaho.edu)" userId="S::meverett@uidaho.edu::b21d0241-4adb-45bd-965f-e467470a33ab" providerId="AD" clId="Web-{E43C30DF-31F7-9230-8669-C492A9060243}" dt="2025-06-06T21:38:43.721" v="10"/>
        <pc:sldMkLst>
          <pc:docMk/>
          <pc:sldMk cId="1906409954" sldId="382"/>
        </pc:sldMkLst>
        <pc:spChg chg="del">
          <ac:chgData name="Everett, Mary (meverett@uidaho.edu)" userId="S::meverett@uidaho.edu::b21d0241-4adb-45bd-965f-e467470a33ab" providerId="AD" clId="Web-{E43C30DF-31F7-9230-8669-C492A9060243}" dt="2025-06-06T21:38:43.721" v="10"/>
          <ac:spMkLst>
            <pc:docMk/>
            <pc:sldMk cId="1906409954" sldId="382"/>
            <ac:spMk id="3" creationId="{00000000-0000-0000-0000-000000000000}"/>
          </ac:spMkLst>
        </pc:spChg>
        <pc:spChg chg="add mod">
          <ac:chgData name="Everett, Mary (meverett@uidaho.edu)" userId="S::meverett@uidaho.edu::b21d0241-4adb-45bd-965f-e467470a33ab" providerId="AD" clId="Web-{E43C30DF-31F7-9230-8669-C492A9060243}" dt="2025-06-06T21:38:43.721" v="10"/>
          <ac:spMkLst>
            <pc:docMk/>
            <pc:sldMk cId="1906409954" sldId="382"/>
            <ac:spMk id="5" creationId="{8853502A-41F9-32AF-6E24-C4DC3DC06D12}"/>
          </ac:spMkLst>
        </pc:spChg>
      </pc:sldChg>
      <pc:sldChg chg="add">
        <pc:chgData name="Everett, Mary (meverett@uidaho.edu)" userId="S::meverett@uidaho.edu::b21d0241-4adb-45bd-965f-e467470a33ab" providerId="AD" clId="Web-{E43C30DF-31F7-9230-8669-C492A9060243}" dt="2025-06-06T21:36:03.641" v="2"/>
        <pc:sldMkLst>
          <pc:docMk/>
          <pc:sldMk cId="1483982088" sldId="383"/>
        </pc:sldMkLst>
      </pc:sldChg>
      <pc:sldChg chg="add">
        <pc:chgData name="Everett, Mary (meverett@uidaho.edu)" userId="S::meverett@uidaho.edu::b21d0241-4adb-45bd-965f-e467470a33ab" providerId="AD" clId="Web-{E43C30DF-31F7-9230-8669-C492A9060243}" dt="2025-06-06T21:36:03.657" v="3"/>
        <pc:sldMkLst>
          <pc:docMk/>
          <pc:sldMk cId="1474672328" sldId="384"/>
        </pc:sldMkLst>
      </pc:sldChg>
      <pc:sldChg chg="add">
        <pc:chgData name="Everett, Mary (meverett@uidaho.edu)" userId="S::meverett@uidaho.edu::b21d0241-4adb-45bd-965f-e467470a33ab" providerId="AD" clId="Web-{E43C30DF-31F7-9230-8669-C492A9060243}" dt="2025-06-06T21:36:03.657" v="4"/>
        <pc:sldMkLst>
          <pc:docMk/>
          <pc:sldMk cId="2819630252" sldId="385"/>
        </pc:sldMkLst>
      </pc:sldChg>
      <pc:sldChg chg="add">
        <pc:chgData name="Everett, Mary (meverett@uidaho.edu)" userId="S::meverett@uidaho.edu::b21d0241-4adb-45bd-965f-e467470a33ab" providerId="AD" clId="Web-{E43C30DF-31F7-9230-8669-C492A9060243}" dt="2025-06-06T21:36:03.657" v="5"/>
        <pc:sldMkLst>
          <pc:docMk/>
          <pc:sldMk cId="1713859286" sldId="386"/>
        </pc:sldMkLst>
      </pc:sldChg>
      <pc:sldChg chg="add">
        <pc:chgData name="Everett, Mary (meverett@uidaho.edu)" userId="S::meverett@uidaho.edu::b21d0241-4adb-45bd-965f-e467470a33ab" providerId="AD" clId="Web-{E43C30DF-31F7-9230-8669-C492A9060243}" dt="2025-06-06T21:36:03.657" v="6"/>
        <pc:sldMkLst>
          <pc:docMk/>
          <pc:sldMk cId="3783093332" sldId="387"/>
        </pc:sldMkLst>
      </pc:sldChg>
      <pc:sldChg chg="add">
        <pc:chgData name="Everett, Mary (meverett@uidaho.edu)" userId="S::meverett@uidaho.edu::b21d0241-4adb-45bd-965f-e467470a33ab" providerId="AD" clId="Web-{E43C30DF-31F7-9230-8669-C492A9060243}" dt="2025-06-06T21:36:03.673" v="7"/>
        <pc:sldMkLst>
          <pc:docMk/>
          <pc:sldMk cId="2566076307" sldId="388"/>
        </pc:sldMkLst>
      </pc:sldChg>
    </pc:docChg>
  </pc:docChgLst>
  <pc:docChgLst>
    <pc:chgData name="Everett, Mary (meverett@uidaho.edu)" userId="S::meverett@uidaho.edu::b21d0241-4adb-45bd-965f-e467470a33ab" providerId="AD" clId="Web-{668B9BEC-95A4-A85D-5CAF-A1D9F56566C9}"/>
    <pc:docChg chg="delSld">
      <pc:chgData name="Everett, Mary (meverett@uidaho.edu)" userId="S::meverett@uidaho.edu::b21d0241-4adb-45bd-965f-e467470a33ab" providerId="AD" clId="Web-{668B9BEC-95A4-A85D-5CAF-A1D9F56566C9}" dt="2025-06-06T21:39:31.200" v="4"/>
      <pc:docMkLst>
        <pc:docMk/>
      </pc:docMkLst>
      <pc:sldChg chg="del">
        <pc:chgData name="Everett, Mary (meverett@uidaho.edu)" userId="S::meverett@uidaho.edu::b21d0241-4adb-45bd-965f-e467470a33ab" providerId="AD" clId="Web-{668B9BEC-95A4-A85D-5CAF-A1D9F56566C9}" dt="2025-06-06T21:39:21.669" v="1"/>
        <pc:sldMkLst>
          <pc:docMk/>
          <pc:sldMk cId="1483982088" sldId="383"/>
        </pc:sldMkLst>
      </pc:sldChg>
      <pc:sldChg chg="del">
        <pc:chgData name="Everett, Mary (meverett@uidaho.edu)" userId="S::meverett@uidaho.edu::b21d0241-4adb-45bd-965f-e467470a33ab" providerId="AD" clId="Web-{668B9BEC-95A4-A85D-5CAF-A1D9F56566C9}" dt="2025-06-06T21:39:19.512" v="0"/>
        <pc:sldMkLst>
          <pc:docMk/>
          <pc:sldMk cId="1474672328" sldId="384"/>
        </pc:sldMkLst>
      </pc:sldChg>
      <pc:sldChg chg="del">
        <pc:chgData name="Everett, Mary (meverett@uidaho.edu)" userId="S::meverett@uidaho.edu::b21d0241-4adb-45bd-965f-e467470a33ab" providerId="AD" clId="Web-{668B9BEC-95A4-A85D-5CAF-A1D9F56566C9}" dt="2025-06-06T21:39:31.200" v="4"/>
        <pc:sldMkLst>
          <pc:docMk/>
          <pc:sldMk cId="2819630252" sldId="385"/>
        </pc:sldMkLst>
      </pc:sldChg>
      <pc:sldChg chg="del">
        <pc:chgData name="Everett, Mary (meverett@uidaho.edu)" userId="S::meverett@uidaho.edu::b21d0241-4adb-45bd-965f-e467470a33ab" providerId="AD" clId="Web-{668B9BEC-95A4-A85D-5CAF-A1D9F56566C9}" dt="2025-06-06T21:39:25.544" v="2"/>
        <pc:sldMkLst>
          <pc:docMk/>
          <pc:sldMk cId="3783093332" sldId="387"/>
        </pc:sldMkLst>
      </pc:sldChg>
      <pc:sldChg chg="del">
        <pc:chgData name="Everett, Mary (meverett@uidaho.edu)" userId="S::meverett@uidaho.edu::b21d0241-4adb-45bd-965f-e467470a33ab" providerId="AD" clId="Web-{668B9BEC-95A4-A85D-5CAF-A1D9F56566C9}" dt="2025-06-06T21:39:28.184" v="3"/>
        <pc:sldMkLst>
          <pc:docMk/>
          <pc:sldMk cId="2566076307" sldId="388"/>
        </pc:sldMkLst>
      </pc:sldChg>
    </pc:docChg>
  </pc:docChgLst>
  <pc:docChgLst>
    <pc:chgData name="Everett, Mary (meverett@uidaho.edu)" userId="S::meverett@uidaho.edu::b21d0241-4adb-45bd-965f-e467470a33ab" providerId="AD" clId="Web-{60D0E064-85F1-7655-3D03-EABE5BE9E1C7}"/>
    <pc:docChg chg="addSld delSld modSld sldOrd">
      <pc:chgData name="Everett, Mary (meverett@uidaho.edu)" userId="S::meverett@uidaho.edu::b21d0241-4adb-45bd-965f-e467470a33ab" providerId="AD" clId="Web-{60D0E064-85F1-7655-3D03-EABE5BE9E1C7}" dt="2024-09-11T01:33:48.258" v="11487" actId="20577"/>
      <pc:docMkLst>
        <pc:docMk/>
      </pc:docMkLst>
      <pc:sldChg chg="modSp">
        <pc:chgData name="Everett, Mary (meverett@uidaho.edu)" userId="S::meverett@uidaho.edu::b21d0241-4adb-45bd-965f-e467470a33ab" providerId="AD" clId="Web-{60D0E064-85F1-7655-3D03-EABE5BE9E1C7}" dt="2024-09-10T23:07:59.164" v="8" actId="20577"/>
        <pc:sldMkLst>
          <pc:docMk/>
          <pc:sldMk cId="109857222" sldId="256"/>
        </pc:sldMkLst>
        <pc:spChg chg="mod">
          <ac:chgData name="Everett, Mary (meverett@uidaho.edu)" userId="S::meverett@uidaho.edu::b21d0241-4adb-45bd-965f-e467470a33ab" providerId="AD" clId="Web-{60D0E064-85F1-7655-3D03-EABE5BE9E1C7}" dt="2024-09-10T23:07:52.773" v="4" actId="20577"/>
          <ac:spMkLst>
            <pc:docMk/>
            <pc:sldMk cId="109857222" sldId="256"/>
            <ac:spMk id="2" creationId="{00000000-0000-0000-0000-000000000000}"/>
          </ac:spMkLst>
        </pc:spChg>
        <pc:spChg chg="mod">
          <ac:chgData name="Everett, Mary (meverett@uidaho.edu)" userId="S::meverett@uidaho.edu::b21d0241-4adb-45bd-965f-e467470a33ab" providerId="AD" clId="Web-{60D0E064-85F1-7655-3D03-EABE5BE9E1C7}" dt="2024-09-10T23:07:59.164" v="8" actId="20577"/>
          <ac:spMkLst>
            <pc:docMk/>
            <pc:sldMk cId="109857222" sldId="256"/>
            <ac:spMk id="3" creationId="{00000000-0000-0000-0000-000000000000}"/>
          </ac:spMkLst>
        </pc:spChg>
      </pc:sldChg>
      <pc:sldChg chg="addSp delSp modSp new">
        <pc:chgData name="Everett, Mary (meverett@uidaho.edu)" userId="S::meverett@uidaho.edu::b21d0241-4adb-45bd-965f-e467470a33ab" providerId="AD" clId="Web-{60D0E064-85F1-7655-3D03-EABE5BE9E1C7}" dt="2024-09-10T23:09:46.824" v="21" actId="1076"/>
        <pc:sldMkLst>
          <pc:docMk/>
          <pc:sldMk cId="197670374" sldId="257"/>
        </pc:sldMkLst>
        <pc:spChg chg="del">
          <ac:chgData name="Everett, Mary (meverett@uidaho.edu)" userId="S::meverett@uidaho.edu::b21d0241-4adb-45bd-965f-e467470a33ab" providerId="AD" clId="Web-{60D0E064-85F1-7655-3D03-EABE5BE9E1C7}" dt="2024-09-10T23:09:22.792" v="11"/>
          <ac:spMkLst>
            <pc:docMk/>
            <pc:sldMk cId="197670374" sldId="257"/>
            <ac:spMk id="2" creationId="{0BA21868-2EA6-94A4-4DC7-F51C71226EB7}"/>
          </ac:spMkLst>
        </pc:spChg>
        <pc:spChg chg="del">
          <ac:chgData name="Everett, Mary (meverett@uidaho.edu)" userId="S::meverett@uidaho.edu::b21d0241-4adb-45bd-965f-e467470a33ab" providerId="AD" clId="Web-{60D0E064-85F1-7655-3D03-EABE5BE9E1C7}" dt="2024-09-10T23:09:22.792" v="10"/>
          <ac:spMkLst>
            <pc:docMk/>
            <pc:sldMk cId="197670374" sldId="257"/>
            <ac:spMk id="3" creationId="{82534C90-769B-D0F9-E9CE-2C116685520E}"/>
          </ac:spMkLst>
        </pc:spChg>
        <pc:spChg chg="add mod">
          <ac:chgData name="Everett, Mary (meverett@uidaho.edu)" userId="S::meverett@uidaho.edu::b21d0241-4adb-45bd-965f-e467470a33ab" providerId="AD" clId="Web-{60D0E064-85F1-7655-3D03-EABE5BE9E1C7}" dt="2024-09-10T23:09:46.824" v="21" actId="1076"/>
          <ac:spMkLst>
            <pc:docMk/>
            <pc:sldMk cId="197670374" sldId="257"/>
            <ac:spMk id="6" creationId="{7FD4EF60-8F80-CAEB-825D-820766097EE2}"/>
          </ac:spMkLst>
        </pc:spChg>
        <pc:picChg chg="add mod">
          <ac:chgData name="Everett, Mary (meverett@uidaho.edu)" userId="S::meverett@uidaho.edu::b21d0241-4adb-45bd-965f-e467470a33ab" providerId="AD" clId="Web-{60D0E064-85F1-7655-3D03-EABE5BE9E1C7}" dt="2024-09-10T23:09:28.401" v="14" actId="14100"/>
          <ac:picMkLst>
            <pc:docMk/>
            <pc:sldMk cId="197670374" sldId="257"/>
            <ac:picMk id="4" creationId="{A460557F-C9F6-ADD7-6EA9-7159BE02A88B}"/>
          </ac:picMkLst>
        </pc:picChg>
        <pc:picChg chg="add del mod">
          <ac:chgData name="Everett, Mary (meverett@uidaho.edu)" userId="S::meverett@uidaho.edu::b21d0241-4adb-45bd-965f-e467470a33ab" providerId="AD" clId="Web-{60D0E064-85F1-7655-3D03-EABE5BE9E1C7}" dt="2024-09-10T23:09:36.870" v="16"/>
          <ac:picMkLst>
            <pc:docMk/>
            <pc:sldMk cId="197670374" sldId="257"/>
            <ac:picMk id="5" creationId="{36BD2202-B7AF-8A66-FD1C-12E140442F51}"/>
          </ac:picMkLst>
        </pc:picChg>
      </pc:sldChg>
      <pc:sldChg chg="modSp new">
        <pc:chgData name="Everett, Mary (meverett@uidaho.edu)" userId="S::meverett@uidaho.edu::b21d0241-4adb-45bd-965f-e467470a33ab" providerId="AD" clId="Web-{60D0E064-85F1-7655-3D03-EABE5BE9E1C7}" dt="2024-09-10T23:14:39.521" v="174" actId="20577"/>
        <pc:sldMkLst>
          <pc:docMk/>
          <pc:sldMk cId="3380933158" sldId="258"/>
        </pc:sldMkLst>
        <pc:spChg chg="mod">
          <ac:chgData name="Everett, Mary (meverett@uidaho.edu)" userId="S::meverett@uidaho.edu::b21d0241-4adb-45bd-965f-e467470a33ab" providerId="AD" clId="Web-{60D0E064-85F1-7655-3D03-EABE5BE9E1C7}" dt="2024-09-10T23:12:20.548" v="31" actId="20577"/>
          <ac:spMkLst>
            <pc:docMk/>
            <pc:sldMk cId="3380933158" sldId="258"/>
            <ac:spMk id="2" creationId="{22003019-5FA7-AE92-6746-B6E91C9577BA}"/>
          </ac:spMkLst>
        </pc:spChg>
        <pc:spChg chg="mod">
          <ac:chgData name="Everett, Mary (meverett@uidaho.edu)" userId="S::meverett@uidaho.edu::b21d0241-4adb-45bd-965f-e467470a33ab" providerId="AD" clId="Web-{60D0E064-85F1-7655-3D03-EABE5BE9E1C7}" dt="2024-09-10T23:14:39.521" v="174" actId="20577"/>
          <ac:spMkLst>
            <pc:docMk/>
            <pc:sldMk cId="3380933158" sldId="258"/>
            <ac:spMk id="3" creationId="{2F5A0A1D-0714-AB39-E7C7-FC635E6A7F12}"/>
          </ac:spMkLst>
        </pc:spChg>
      </pc:sldChg>
      <pc:sldChg chg="addSp modSp new">
        <pc:chgData name="Everett, Mary (meverett@uidaho.edu)" userId="S::meverett@uidaho.edu::b21d0241-4adb-45bd-965f-e467470a33ab" providerId="AD" clId="Web-{60D0E064-85F1-7655-3D03-EABE5BE9E1C7}" dt="2024-09-10T23:22:57.694" v="298" actId="1076"/>
        <pc:sldMkLst>
          <pc:docMk/>
          <pc:sldMk cId="55319977" sldId="259"/>
        </pc:sldMkLst>
        <pc:spChg chg="mod">
          <ac:chgData name="Everett, Mary (meverett@uidaho.edu)" userId="S::meverett@uidaho.edu::b21d0241-4adb-45bd-965f-e467470a33ab" providerId="AD" clId="Web-{60D0E064-85F1-7655-3D03-EABE5BE9E1C7}" dt="2024-09-10T23:14:49.100" v="180" actId="20577"/>
          <ac:spMkLst>
            <pc:docMk/>
            <pc:sldMk cId="55319977" sldId="259"/>
            <ac:spMk id="2" creationId="{1AF06373-7F13-2045-A388-70093FDB7774}"/>
          </ac:spMkLst>
        </pc:spChg>
        <pc:spChg chg="mod">
          <ac:chgData name="Everett, Mary (meverett@uidaho.edu)" userId="S::meverett@uidaho.edu::b21d0241-4adb-45bd-965f-e467470a33ab" providerId="AD" clId="Web-{60D0E064-85F1-7655-3D03-EABE5BE9E1C7}" dt="2024-09-10T23:22:55.460" v="297" actId="20577"/>
          <ac:spMkLst>
            <pc:docMk/>
            <pc:sldMk cId="55319977" sldId="259"/>
            <ac:spMk id="3" creationId="{502C5F9E-0ABE-DAD7-47AA-9A459F48E32C}"/>
          </ac:spMkLst>
        </pc:spChg>
        <pc:spChg chg="add mod">
          <ac:chgData name="Everett, Mary (meverett@uidaho.edu)" userId="S::meverett@uidaho.edu::b21d0241-4adb-45bd-965f-e467470a33ab" providerId="AD" clId="Web-{60D0E064-85F1-7655-3D03-EABE5BE9E1C7}" dt="2024-09-10T23:22:57.694" v="298" actId="1076"/>
          <ac:spMkLst>
            <pc:docMk/>
            <pc:sldMk cId="55319977" sldId="259"/>
            <ac:spMk id="4" creationId="{22234217-8245-2C2C-105C-985FE26783F8}"/>
          </ac:spMkLst>
        </pc:spChg>
      </pc:sldChg>
      <pc:sldChg chg="modSp add replId">
        <pc:chgData name="Everett, Mary (meverett@uidaho.edu)" userId="S::meverett@uidaho.edu::b21d0241-4adb-45bd-965f-e467470a33ab" providerId="AD" clId="Web-{60D0E064-85F1-7655-3D03-EABE5BE9E1C7}" dt="2024-09-10T23:23:10.273" v="314" actId="20577"/>
        <pc:sldMkLst>
          <pc:docMk/>
          <pc:sldMk cId="679089719" sldId="260"/>
        </pc:sldMkLst>
        <pc:spChg chg="mod">
          <ac:chgData name="Everett, Mary (meverett@uidaho.edu)" userId="S::meverett@uidaho.edu::b21d0241-4adb-45bd-965f-e467470a33ab" providerId="AD" clId="Web-{60D0E064-85F1-7655-3D03-EABE5BE9E1C7}" dt="2024-09-10T23:23:10.273" v="314" actId="20577"/>
          <ac:spMkLst>
            <pc:docMk/>
            <pc:sldMk cId="679089719" sldId="260"/>
            <ac:spMk id="3" creationId="{502C5F9E-0ABE-DAD7-47AA-9A459F48E32C}"/>
          </ac:spMkLst>
        </pc:spChg>
      </pc:sldChg>
      <pc:sldChg chg="modSp add replId">
        <pc:chgData name="Everett, Mary (meverett@uidaho.edu)" userId="S::meverett@uidaho.edu::b21d0241-4adb-45bd-965f-e467470a33ab" providerId="AD" clId="Web-{60D0E064-85F1-7655-3D03-EABE5BE9E1C7}" dt="2024-09-10T23:23:15.851" v="320" actId="20577"/>
        <pc:sldMkLst>
          <pc:docMk/>
          <pc:sldMk cId="3965870852" sldId="261"/>
        </pc:sldMkLst>
        <pc:spChg chg="mod">
          <ac:chgData name="Everett, Mary (meverett@uidaho.edu)" userId="S::meverett@uidaho.edu::b21d0241-4adb-45bd-965f-e467470a33ab" providerId="AD" clId="Web-{60D0E064-85F1-7655-3D03-EABE5BE9E1C7}" dt="2024-09-10T23:23:15.851" v="320" actId="20577"/>
          <ac:spMkLst>
            <pc:docMk/>
            <pc:sldMk cId="3965870852" sldId="261"/>
            <ac:spMk id="3" creationId="{502C5F9E-0ABE-DAD7-47AA-9A459F48E32C}"/>
          </ac:spMkLst>
        </pc:spChg>
      </pc:sldChg>
      <pc:sldChg chg="modSp new">
        <pc:chgData name="Everett, Mary (meverett@uidaho.edu)" userId="S::meverett@uidaho.edu::b21d0241-4adb-45bd-965f-e467470a33ab" providerId="AD" clId="Web-{60D0E064-85F1-7655-3D03-EABE5BE9E1C7}" dt="2024-09-10T23:25:01.761" v="335" actId="20577"/>
        <pc:sldMkLst>
          <pc:docMk/>
          <pc:sldMk cId="3551754099" sldId="262"/>
        </pc:sldMkLst>
        <pc:spChg chg="mod">
          <ac:chgData name="Everett, Mary (meverett@uidaho.edu)" userId="S::meverett@uidaho.edu::b21d0241-4adb-45bd-965f-e467470a33ab" providerId="AD" clId="Web-{60D0E064-85F1-7655-3D03-EABE5BE9E1C7}" dt="2024-09-10T23:24:54.230" v="330" actId="20577"/>
          <ac:spMkLst>
            <pc:docMk/>
            <pc:sldMk cId="3551754099" sldId="262"/>
            <ac:spMk id="2" creationId="{6F4A50C4-3F1D-97F2-6156-6E3E9150F483}"/>
          </ac:spMkLst>
        </pc:spChg>
        <pc:spChg chg="mod">
          <ac:chgData name="Everett, Mary (meverett@uidaho.edu)" userId="S::meverett@uidaho.edu::b21d0241-4adb-45bd-965f-e467470a33ab" providerId="AD" clId="Web-{60D0E064-85F1-7655-3D03-EABE5BE9E1C7}" dt="2024-09-10T23:25:01.761" v="335" actId="20577"/>
          <ac:spMkLst>
            <pc:docMk/>
            <pc:sldMk cId="3551754099" sldId="262"/>
            <ac:spMk id="3" creationId="{59BEC00C-7895-3AFF-B011-38201AAE9AD4}"/>
          </ac:spMkLst>
        </pc:spChg>
      </pc:sldChg>
      <pc:sldChg chg="addSp delSp modSp new">
        <pc:chgData name="Everett, Mary (meverett@uidaho.edu)" userId="S::meverett@uidaho.edu::b21d0241-4adb-45bd-965f-e467470a33ab" providerId="AD" clId="Web-{60D0E064-85F1-7655-3D03-EABE5BE9E1C7}" dt="2024-09-10T23:25:57.357" v="350" actId="1076"/>
        <pc:sldMkLst>
          <pc:docMk/>
          <pc:sldMk cId="3573561917" sldId="263"/>
        </pc:sldMkLst>
        <pc:spChg chg="mod">
          <ac:chgData name="Everett, Mary (meverett@uidaho.edu)" userId="S::meverett@uidaho.edu::b21d0241-4adb-45bd-965f-e467470a33ab" providerId="AD" clId="Web-{60D0E064-85F1-7655-3D03-EABE5BE9E1C7}" dt="2024-09-10T23:25:35.575" v="342" actId="20577"/>
          <ac:spMkLst>
            <pc:docMk/>
            <pc:sldMk cId="3573561917" sldId="263"/>
            <ac:spMk id="2" creationId="{9D608FDF-64EA-BA4E-AD5C-43FDBBD8EA72}"/>
          </ac:spMkLst>
        </pc:spChg>
        <pc:spChg chg="del">
          <ac:chgData name="Everett, Mary (meverett@uidaho.edu)" userId="S::meverett@uidaho.edu::b21d0241-4adb-45bd-965f-e467470a33ab" providerId="AD" clId="Web-{60D0E064-85F1-7655-3D03-EABE5BE9E1C7}" dt="2024-09-10T23:25:37.466" v="343"/>
          <ac:spMkLst>
            <pc:docMk/>
            <pc:sldMk cId="3573561917" sldId="263"/>
            <ac:spMk id="3" creationId="{FB09BE36-D0B4-0B79-55A4-435F97D2DC94}"/>
          </ac:spMkLst>
        </pc:spChg>
        <pc:spChg chg="add mod">
          <ac:chgData name="Everett, Mary (meverett@uidaho.edu)" userId="S::meverett@uidaho.edu::b21d0241-4adb-45bd-965f-e467470a33ab" providerId="AD" clId="Web-{60D0E064-85F1-7655-3D03-EABE5BE9E1C7}" dt="2024-09-10T23:25:57.357" v="350" actId="1076"/>
          <ac:spMkLst>
            <pc:docMk/>
            <pc:sldMk cId="3573561917" sldId="263"/>
            <ac:spMk id="5" creationId="{65663BD2-6679-7A1D-4904-F56E083F5446}"/>
          </ac:spMkLst>
        </pc:spChg>
        <pc:picChg chg="add mod">
          <ac:chgData name="Everett, Mary (meverett@uidaho.edu)" userId="S::meverett@uidaho.edu::b21d0241-4adb-45bd-965f-e467470a33ab" providerId="AD" clId="Web-{60D0E064-85F1-7655-3D03-EABE5BE9E1C7}" dt="2024-09-10T23:25:40.325" v="345" actId="1076"/>
          <ac:picMkLst>
            <pc:docMk/>
            <pc:sldMk cId="3573561917" sldId="263"/>
            <ac:picMk id="4" creationId="{488EEA9F-CE11-2957-6681-62F7CB98A8C4}"/>
          </ac:picMkLst>
        </pc:picChg>
      </pc:sldChg>
      <pc:sldChg chg="modSp new">
        <pc:chgData name="Everett, Mary (meverett@uidaho.edu)" userId="S::meverett@uidaho.edu::b21d0241-4adb-45bd-965f-e467470a33ab" providerId="AD" clId="Web-{60D0E064-85F1-7655-3D03-EABE5BE9E1C7}" dt="2024-09-10T23:28:11.534" v="515" actId="20577"/>
        <pc:sldMkLst>
          <pc:docMk/>
          <pc:sldMk cId="1906217176" sldId="264"/>
        </pc:sldMkLst>
        <pc:spChg chg="mod">
          <ac:chgData name="Everett, Mary (meverett@uidaho.edu)" userId="S::meverett@uidaho.edu::b21d0241-4adb-45bd-965f-e467470a33ab" providerId="AD" clId="Web-{60D0E064-85F1-7655-3D03-EABE5BE9E1C7}" dt="2024-09-10T23:26:04.951" v="354" actId="20577"/>
          <ac:spMkLst>
            <pc:docMk/>
            <pc:sldMk cId="1906217176" sldId="264"/>
            <ac:spMk id="2" creationId="{D3BCD723-252C-0765-8BF0-1414211C8D03}"/>
          </ac:spMkLst>
        </pc:spChg>
        <pc:spChg chg="mod">
          <ac:chgData name="Everett, Mary (meverett@uidaho.edu)" userId="S::meverett@uidaho.edu::b21d0241-4adb-45bd-965f-e467470a33ab" providerId="AD" clId="Web-{60D0E064-85F1-7655-3D03-EABE5BE9E1C7}" dt="2024-09-10T23:28:11.534" v="515" actId="20577"/>
          <ac:spMkLst>
            <pc:docMk/>
            <pc:sldMk cId="1906217176" sldId="264"/>
            <ac:spMk id="3" creationId="{67F3C5F5-DF65-9514-758A-31843EB627A4}"/>
          </ac:spMkLst>
        </pc:spChg>
      </pc:sldChg>
      <pc:sldChg chg="modSp new">
        <pc:chgData name="Everett, Mary (meverett@uidaho.edu)" userId="S::meverett@uidaho.edu::b21d0241-4adb-45bd-965f-e467470a33ab" providerId="AD" clId="Web-{60D0E064-85F1-7655-3D03-EABE5BE9E1C7}" dt="2024-09-10T23:31:01.196" v="781" actId="20577"/>
        <pc:sldMkLst>
          <pc:docMk/>
          <pc:sldMk cId="1674560612" sldId="265"/>
        </pc:sldMkLst>
        <pc:spChg chg="mod">
          <ac:chgData name="Everett, Mary (meverett@uidaho.edu)" userId="S::meverett@uidaho.edu::b21d0241-4adb-45bd-965f-e467470a33ab" providerId="AD" clId="Web-{60D0E064-85F1-7655-3D03-EABE5BE9E1C7}" dt="2024-09-10T23:28:17.596" v="518" actId="20577"/>
          <ac:spMkLst>
            <pc:docMk/>
            <pc:sldMk cId="1674560612" sldId="265"/>
            <ac:spMk id="2" creationId="{EA61D1E7-019E-5540-3BF1-29CF1FDA51CC}"/>
          </ac:spMkLst>
        </pc:spChg>
        <pc:spChg chg="mod">
          <ac:chgData name="Everett, Mary (meverett@uidaho.edu)" userId="S::meverett@uidaho.edu::b21d0241-4adb-45bd-965f-e467470a33ab" providerId="AD" clId="Web-{60D0E064-85F1-7655-3D03-EABE5BE9E1C7}" dt="2024-09-10T23:31:01.196" v="781" actId="20577"/>
          <ac:spMkLst>
            <pc:docMk/>
            <pc:sldMk cId="1674560612" sldId="265"/>
            <ac:spMk id="3" creationId="{8F5C4168-B9F4-9DB8-9459-2CFC8945CEAB}"/>
          </ac:spMkLst>
        </pc:spChg>
      </pc:sldChg>
      <pc:sldChg chg="modSp new">
        <pc:chgData name="Everett, Mary (meverett@uidaho.edu)" userId="S::meverett@uidaho.edu::b21d0241-4adb-45bd-965f-e467470a33ab" providerId="AD" clId="Web-{60D0E064-85F1-7655-3D03-EABE5BE9E1C7}" dt="2024-09-10T23:40:41.715" v="1043" actId="20577"/>
        <pc:sldMkLst>
          <pc:docMk/>
          <pc:sldMk cId="1704814958" sldId="266"/>
        </pc:sldMkLst>
        <pc:spChg chg="mod">
          <ac:chgData name="Everett, Mary (meverett@uidaho.edu)" userId="S::meverett@uidaho.edu::b21d0241-4adb-45bd-965f-e467470a33ab" providerId="AD" clId="Web-{60D0E064-85F1-7655-3D03-EABE5BE9E1C7}" dt="2024-09-10T23:31:06.383" v="786" actId="20577"/>
          <ac:spMkLst>
            <pc:docMk/>
            <pc:sldMk cId="1704814958" sldId="266"/>
            <ac:spMk id="2" creationId="{6E8C5B07-F6FE-4E03-CCCA-933864FD54F9}"/>
          </ac:spMkLst>
        </pc:spChg>
        <pc:spChg chg="mod">
          <ac:chgData name="Everett, Mary (meverett@uidaho.edu)" userId="S::meverett@uidaho.edu::b21d0241-4adb-45bd-965f-e467470a33ab" providerId="AD" clId="Web-{60D0E064-85F1-7655-3D03-EABE5BE9E1C7}" dt="2024-09-10T23:40:41.715" v="1043" actId="20577"/>
          <ac:spMkLst>
            <pc:docMk/>
            <pc:sldMk cId="1704814958" sldId="266"/>
            <ac:spMk id="3" creationId="{602A395E-202C-8EC1-01E3-22436C66AB53}"/>
          </ac:spMkLst>
        </pc:spChg>
      </pc:sldChg>
      <pc:sldChg chg="modSp new">
        <pc:chgData name="Everett, Mary (meverett@uidaho.edu)" userId="S::meverett@uidaho.edu::b21d0241-4adb-45bd-965f-e467470a33ab" providerId="AD" clId="Web-{60D0E064-85F1-7655-3D03-EABE5BE9E1C7}" dt="2024-09-10T23:42:16.640" v="1222" actId="20577"/>
        <pc:sldMkLst>
          <pc:docMk/>
          <pc:sldMk cId="2834100180" sldId="267"/>
        </pc:sldMkLst>
        <pc:spChg chg="mod">
          <ac:chgData name="Everett, Mary (meverett@uidaho.edu)" userId="S::meverett@uidaho.edu::b21d0241-4adb-45bd-965f-e467470a33ab" providerId="AD" clId="Web-{60D0E064-85F1-7655-3D03-EABE5BE9E1C7}" dt="2024-09-10T23:40:49.278" v="1047" actId="20577"/>
          <ac:spMkLst>
            <pc:docMk/>
            <pc:sldMk cId="2834100180" sldId="267"/>
            <ac:spMk id="2" creationId="{A77ED294-D3C6-F3B8-B0A1-9B0755C1202A}"/>
          </ac:spMkLst>
        </pc:spChg>
        <pc:spChg chg="mod">
          <ac:chgData name="Everett, Mary (meverett@uidaho.edu)" userId="S::meverett@uidaho.edu::b21d0241-4adb-45bd-965f-e467470a33ab" providerId="AD" clId="Web-{60D0E064-85F1-7655-3D03-EABE5BE9E1C7}" dt="2024-09-10T23:42:16.640" v="1222" actId="20577"/>
          <ac:spMkLst>
            <pc:docMk/>
            <pc:sldMk cId="2834100180" sldId="267"/>
            <ac:spMk id="3" creationId="{B9906242-3DE5-A867-FEBF-7225C881F667}"/>
          </ac:spMkLst>
        </pc:spChg>
      </pc:sldChg>
      <pc:sldChg chg="addSp modSp new">
        <pc:chgData name="Everett, Mary (meverett@uidaho.edu)" userId="S::meverett@uidaho.edu::b21d0241-4adb-45bd-965f-e467470a33ab" providerId="AD" clId="Web-{60D0E064-85F1-7655-3D03-EABE5BE9E1C7}" dt="2024-09-10T23:45:32.756" v="1266" actId="20577"/>
        <pc:sldMkLst>
          <pc:docMk/>
          <pc:sldMk cId="3384856913" sldId="268"/>
        </pc:sldMkLst>
        <pc:spChg chg="mod">
          <ac:chgData name="Everett, Mary (meverett@uidaho.edu)" userId="S::meverett@uidaho.edu::b21d0241-4adb-45bd-965f-e467470a33ab" providerId="AD" clId="Web-{60D0E064-85F1-7655-3D03-EABE5BE9E1C7}" dt="2024-09-10T23:42:23.078" v="1225" actId="20577"/>
          <ac:spMkLst>
            <pc:docMk/>
            <pc:sldMk cId="3384856913" sldId="268"/>
            <ac:spMk id="2" creationId="{EC920ADC-46D6-4B16-76B3-59B9D0BFCB06}"/>
          </ac:spMkLst>
        </pc:spChg>
        <pc:spChg chg="mod">
          <ac:chgData name="Everett, Mary (meverett@uidaho.edu)" userId="S::meverett@uidaho.edu::b21d0241-4adb-45bd-965f-e467470a33ab" providerId="AD" clId="Web-{60D0E064-85F1-7655-3D03-EABE5BE9E1C7}" dt="2024-09-10T23:45:32.756" v="1266" actId="20577"/>
          <ac:spMkLst>
            <pc:docMk/>
            <pc:sldMk cId="3384856913" sldId="268"/>
            <ac:spMk id="3" creationId="{56E14E50-5563-CAA2-BE2A-542E6D274FCC}"/>
          </ac:spMkLst>
        </pc:spChg>
        <pc:spChg chg="add mod">
          <ac:chgData name="Everett, Mary (meverett@uidaho.edu)" userId="S::meverett@uidaho.edu::b21d0241-4adb-45bd-965f-e467470a33ab" providerId="AD" clId="Web-{60D0E064-85F1-7655-3D03-EABE5BE9E1C7}" dt="2024-09-10T23:45:13.974" v="1263" actId="14100"/>
          <ac:spMkLst>
            <pc:docMk/>
            <pc:sldMk cId="3384856913" sldId="268"/>
            <ac:spMk id="5" creationId="{8F9D38F9-1E64-9580-756A-DC2AB569AD74}"/>
          </ac:spMkLst>
        </pc:spChg>
        <pc:picChg chg="add mod">
          <ac:chgData name="Everett, Mary (meverett@uidaho.edu)" userId="S::meverett@uidaho.edu::b21d0241-4adb-45bd-965f-e467470a33ab" providerId="AD" clId="Web-{60D0E064-85F1-7655-3D03-EABE5BE9E1C7}" dt="2024-09-10T23:44:59.099" v="1262" actId="14100"/>
          <ac:picMkLst>
            <pc:docMk/>
            <pc:sldMk cId="3384856913" sldId="268"/>
            <ac:picMk id="4" creationId="{F7C9B2C3-43C3-C833-2F1F-83A5FEA703C6}"/>
          </ac:picMkLst>
        </pc:picChg>
      </pc:sldChg>
      <pc:sldChg chg="modSp new">
        <pc:chgData name="Everett, Mary (meverett@uidaho.edu)" userId="S::meverett@uidaho.edu::b21d0241-4adb-45bd-965f-e467470a33ab" providerId="AD" clId="Web-{60D0E064-85F1-7655-3D03-EABE5BE9E1C7}" dt="2024-09-10T23:52:57.381" v="1654" actId="20577"/>
        <pc:sldMkLst>
          <pc:docMk/>
          <pc:sldMk cId="1943470090" sldId="269"/>
        </pc:sldMkLst>
        <pc:spChg chg="mod">
          <ac:chgData name="Everett, Mary (meverett@uidaho.edu)" userId="S::meverett@uidaho.edu::b21d0241-4adb-45bd-965f-e467470a33ab" providerId="AD" clId="Web-{60D0E064-85F1-7655-3D03-EABE5BE9E1C7}" dt="2024-09-10T23:45:56.992" v="1280" actId="20577"/>
          <ac:spMkLst>
            <pc:docMk/>
            <pc:sldMk cId="1943470090" sldId="269"/>
            <ac:spMk id="2" creationId="{14A930B2-4950-8455-2BEB-A0E4D3081A0A}"/>
          </ac:spMkLst>
        </pc:spChg>
        <pc:spChg chg="mod">
          <ac:chgData name="Everett, Mary (meverett@uidaho.edu)" userId="S::meverett@uidaho.edu::b21d0241-4adb-45bd-965f-e467470a33ab" providerId="AD" clId="Web-{60D0E064-85F1-7655-3D03-EABE5BE9E1C7}" dt="2024-09-10T23:52:57.381" v="1654" actId="20577"/>
          <ac:spMkLst>
            <pc:docMk/>
            <pc:sldMk cId="1943470090" sldId="269"/>
            <ac:spMk id="3" creationId="{61F93860-F011-3C61-0ADD-1FD9C761A0FC}"/>
          </ac:spMkLst>
        </pc:spChg>
      </pc:sldChg>
      <pc:sldChg chg="modSp new">
        <pc:chgData name="Everett, Mary (meverett@uidaho.edu)" userId="S::meverett@uidaho.edu::b21d0241-4adb-45bd-965f-e467470a33ab" providerId="AD" clId="Web-{60D0E064-85F1-7655-3D03-EABE5BE9E1C7}" dt="2024-09-10T23:55:28.026" v="1764" actId="20577"/>
        <pc:sldMkLst>
          <pc:docMk/>
          <pc:sldMk cId="905036430" sldId="270"/>
        </pc:sldMkLst>
        <pc:spChg chg="mod">
          <ac:chgData name="Everett, Mary (meverett@uidaho.edu)" userId="S::meverett@uidaho.edu::b21d0241-4adb-45bd-965f-e467470a33ab" providerId="AD" clId="Web-{60D0E064-85F1-7655-3D03-EABE5BE9E1C7}" dt="2024-09-10T23:53:08.334" v="1662" actId="20577"/>
          <ac:spMkLst>
            <pc:docMk/>
            <pc:sldMk cId="905036430" sldId="270"/>
            <ac:spMk id="2" creationId="{26D31708-49A2-CA6C-9E89-A330853D233B}"/>
          </ac:spMkLst>
        </pc:spChg>
        <pc:spChg chg="mod">
          <ac:chgData name="Everett, Mary (meverett@uidaho.edu)" userId="S::meverett@uidaho.edu::b21d0241-4adb-45bd-965f-e467470a33ab" providerId="AD" clId="Web-{60D0E064-85F1-7655-3D03-EABE5BE9E1C7}" dt="2024-09-10T23:55:28.026" v="1764" actId="20577"/>
          <ac:spMkLst>
            <pc:docMk/>
            <pc:sldMk cId="905036430" sldId="270"/>
            <ac:spMk id="3" creationId="{7DBAC94C-742B-DE29-2889-D305EC621754}"/>
          </ac:spMkLst>
        </pc:spChg>
      </pc:sldChg>
      <pc:sldChg chg="modSp new">
        <pc:chgData name="Everett, Mary (meverett@uidaho.edu)" userId="S::meverett@uidaho.edu::b21d0241-4adb-45bd-965f-e467470a33ab" providerId="AD" clId="Web-{60D0E064-85F1-7655-3D03-EABE5BE9E1C7}" dt="2024-09-11T00:00:12.286" v="1777" actId="20577"/>
        <pc:sldMkLst>
          <pc:docMk/>
          <pc:sldMk cId="3135146992" sldId="271"/>
        </pc:sldMkLst>
        <pc:spChg chg="mod">
          <ac:chgData name="Everett, Mary (meverett@uidaho.edu)" userId="S::meverett@uidaho.edu::b21d0241-4adb-45bd-965f-e467470a33ab" providerId="AD" clId="Web-{60D0E064-85F1-7655-3D03-EABE5BE9E1C7}" dt="2024-09-11T00:00:03.442" v="1766" actId="20577"/>
          <ac:spMkLst>
            <pc:docMk/>
            <pc:sldMk cId="3135146992" sldId="271"/>
            <ac:spMk id="2" creationId="{667955B8-F1C4-D757-453F-207ABA7FA3B4}"/>
          </ac:spMkLst>
        </pc:spChg>
        <pc:spChg chg="mod">
          <ac:chgData name="Everett, Mary (meverett@uidaho.edu)" userId="S::meverett@uidaho.edu::b21d0241-4adb-45bd-965f-e467470a33ab" providerId="AD" clId="Web-{60D0E064-85F1-7655-3D03-EABE5BE9E1C7}" dt="2024-09-11T00:00:12.286" v="1777" actId="20577"/>
          <ac:spMkLst>
            <pc:docMk/>
            <pc:sldMk cId="3135146992" sldId="271"/>
            <ac:spMk id="3" creationId="{AFF98E5C-2BDC-1F5B-91F2-85081D53EFE6}"/>
          </ac:spMkLst>
        </pc:spChg>
      </pc:sldChg>
      <pc:sldChg chg="addSp delSp modSp new">
        <pc:chgData name="Everett, Mary (meverett@uidaho.edu)" userId="S::meverett@uidaho.edu::b21d0241-4adb-45bd-965f-e467470a33ab" providerId="AD" clId="Web-{60D0E064-85F1-7655-3D03-EABE5BE9E1C7}" dt="2024-09-11T00:12:12.436" v="2625"/>
        <pc:sldMkLst>
          <pc:docMk/>
          <pc:sldMk cId="2697856565" sldId="272"/>
        </pc:sldMkLst>
        <pc:spChg chg="mod">
          <ac:chgData name="Everett, Mary (meverett@uidaho.edu)" userId="S::meverett@uidaho.edu::b21d0241-4adb-45bd-965f-e467470a33ab" providerId="AD" clId="Web-{60D0E064-85F1-7655-3D03-EABE5BE9E1C7}" dt="2024-09-11T00:00:22.599" v="1795" actId="20577"/>
          <ac:spMkLst>
            <pc:docMk/>
            <pc:sldMk cId="2697856565" sldId="272"/>
            <ac:spMk id="2" creationId="{46430065-3AFF-6BAD-9761-751DAD1C98B8}"/>
          </ac:spMkLst>
        </pc:spChg>
        <pc:spChg chg="mod">
          <ac:chgData name="Everett, Mary (meverett@uidaho.edu)" userId="S::meverett@uidaho.edu::b21d0241-4adb-45bd-965f-e467470a33ab" providerId="AD" clId="Web-{60D0E064-85F1-7655-3D03-EABE5BE9E1C7}" dt="2024-09-11T00:00:31.943" v="1798" actId="20577"/>
          <ac:spMkLst>
            <pc:docMk/>
            <pc:sldMk cId="2697856565" sldId="272"/>
            <ac:spMk id="3" creationId="{7293C25A-0980-69E9-2ECE-5EDE5DF0A5C6}"/>
          </ac:spMkLst>
        </pc:spChg>
        <pc:spChg chg="add mod">
          <ac:chgData name="Everett, Mary (meverett@uidaho.edu)" userId="S::meverett@uidaho.edu::b21d0241-4adb-45bd-965f-e467470a33ab" providerId="AD" clId="Web-{60D0E064-85F1-7655-3D03-EABE5BE9E1C7}" dt="2024-09-11T00:00:43.131" v="1800"/>
          <ac:spMkLst>
            <pc:docMk/>
            <pc:sldMk cId="2697856565" sldId="272"/>
            <ac:spMk id="4" creationId="{4F1B1E9C-1DE1-8EA6-8F3F-A75EDA547EA8}"/>
          </ac:spMkLst>
        </pc:spChg>
        <pc:spChg chg="add del">
          <ac:chgData name="Everett, Mary (meverett@uidaho.edu)" userId="S::meverett@uidaho.edu::b21d0241-4adb-45bd-965f-e467470a33ab" providerId="AD" clId="Web-{60D0E064-85F1-7655-3D03-EABE5BE9E1C7}" dt="2024-09-11T00:12:12.436" v="2625"/>
          <ac:spMkLst>
            <pc:docMk/>
            <pc:sldMk cId="2697856565" sldId="272"/>
            <ac:spMk id="6" creationId="{2A41AE08-0B05-E2E6-CB88-B829FCB30D19}"/>
          </ac:spMkLst>
        </pc:spChg>
      </pc:sldChg>
      <pc:sldChg chg="addSp delSp modSp new del">
        <pc:chgData name="Everett, Mary (meverett@uidaho.edu)" userId="S::meverett@uidaho.edu::b21d0241-4adb-45bd-965f-e467470a33ab" providerId="AD" clId="Web-{60D0E064-85F1-7655-3D03-EABE5BE9E1C7}" dt="2024-09-11T00:03:39.215" v="1887"/>
        <pc:sldMkLst>
          <pc:docMk/>
          <pc:sldMk cId="1757205530" sldId="273"/>
        </pc:sldMkLst>
        <pc:spChg chg="mod">
          <ac:chgData name="Everett, Mary (meverett@uidaho.edu)" userId="S::meverett@uidaho.edu::b21d0241-4adb-45bd-965f-e467470a33ab" providerId="AD" clId="Web-{60D0E064-85F1-7655-3D03-EABE5BE9E1C7}" dt="2024-09-11T00:01:05.241" v="1802" actId="20577"/>
          <ac:spMkLst>
            <pc:docMk/>
            <pc:sldMk cId="1757205530" sldId="273"/>
            <ac:spMk id="2" creationId="{3AFDA3F4-7602-3FE4-05BB-38383B562575}"/>
          </ac:spMkLst>
        </pc:spChg>
        <pc:spChg chg="del">
          <ac:chgData name="Everett, Mary (meverett@uidaho.edu)" userId="S::meverett@uidaho.edu::b21d0241-4adb-45bd-965f-e467470a33ab" providerId="AD" clId="Web-{60D0E064-85F1-7655-3D03-EABE5BE9E1C7}" dt="2024-09-11T00:01:11.554" v="1803"/>
          <ac:spMkLst>
            <pc:docMk/>
            <pc:sldMk cId="1757205530" sldId="273"/>
            <ac:spMk id="3" creationId="{A37B061C-4D34-6904-C2A5-5C7AB05409B1}"/>
          </ac:spMkLst>
        </pc:spChg>
        <pc:spChg chg="add mod">
          <ac:chgData name="Everett, Mary (meverett@uidaho.edu)" userId="S::meverett@uidaho.edu::b21d0241-4adb-45bd-965f-e467470a33ab" providerId="AD" clId="Web-{60D0E064-85F1-7655-3D03-EABE5BE9E1C7}" dt="2024-09-11T00:01:53.211" v="1850" actId="1076"/>
          <ac:spMkLst>
            <pc:docMk/>
            <pc:sldMk cId="1757205530" sldId="273"/>
            <ac:spMk id="5" creationId="{C9A77923-D0B1-14DE-E7BF-6DFC0ADFD0AA}"/>
          </ac:spMkLst>
        </pc:spChg>
        <pc:spChg chg="add mod">
          <ac:chgData name="Everett, Mary (meverett@uidaho.edu)" userId="S::meverett@uidaho.edu::b21d0241-4adb-45bd-965f-e467470a33ab" providerId="AD" clId="Web-{60D0E064-85F1-7655-3D03-EABE5BE9E1C7}" dt="2024-09-11T00:02:43.494" v="1864" actId="14100"/>
          <ac:spMkLst>
            <pc:docMk/>
            <pc:sldMk cId="1757205530" sldId="273"/>
            <ac:spMk id="7" creationId="{38D89A81-E76D-8B2F-C919-CD058153C9C2}"/>
          </ac:spMkLst>
        </pc:spChg>
        <pc:spChg chg="add del">
          <ac:chgData name="Everett, Mary (meverett@uidaho.edu)" userId="S::meverett@uidaho.edu::b21d0241-4adb-45bd-965f-e467470a33ab" providerId="AD" clId="Web-{60D0E064-85F1-7655-3D03-EABE5BE9E1C7}" dt="2024-09-11T00:02:48.182" v="1866"/>
          <ac:spMkLst>
            <pc:docMk/>
            <pc:sldMk cId="1757205530" sldId="273"/>
            <ac:spMk id="9" creationId="{9CCAEF41-DE5E-DC44-A3CE-5023AC3A8F2C}"/>
          </ac:spMkLst>
        </pc:spChg>
        <pc:spChg chg="add del mod">
          <ac:chgData name="Everett, Mary (meverett@uidaho.edu)" userId="S::meverett@uidaho.edu::b21d0241-4adb-45bd-965f-e467470a33ab" providerId="AD" clId="Web-{60D0E064-85F1-7655-3D03-EABE5BE9E1C7}" dt="2024-09-11T00:02:56.245" v="1870"/>
          <ac:spMkLst>
            <pc:docMk/>
            <pc:sldMk cId="1757205530" sldId="273"/>
            <ac:spMk id="10" creationId="{FE826295-97B6-3658-93B3-419AD2A1B0DB}"/>
          </ac:spMkLst>
        </pc:spChg>
        <pc:cxnChg chg="add mod">
          <ac:chgData name="Everett, Mary (meverett@uidaho.edu)" userId="S::meverett@uidaho.edu::b21d0241-4adb-45bd-965f-e467470a33ab" providerId="AD" clId="Web-{60D0E064-85F1-7655-3D03-EABE5BE9E1C7}" dt="2024-09-11T00:02:27.588" v="1858" actId="1076"/>
          <ac:cxnSpMkLst>
            <pc:docMk/>
            <pc:sldMk cId="1757205530" sldId="273"/>
            <ac:cxnSpMk id="6" creationId="{72CECDB6-BD3E-91AB-A534-6046161EF955}"/>
          </ac:cxnSpMkLst>
        </pc:cxnChg>
      </pc:sldChg>
      <pc:sldChg chg="modSp new">
        <pc:chgData name="Everett, Mary (meverett@uidaho.edu)" userId="S::meverett@uidaho.edu::b21d0241-4adb-45bd-965f-e467470a33ab" providerId="AD" clId="Web-{60D0E064-85F1-7655-3D03-EABE5BE9E1C7}" dt="2024-09-11T00:01:42.555" v="1845" actId="20577"/>
        <pc:sldMkLst>
          <pc:docMk/>
          <pc:sldMk cId="2110297184" sldId="274"/>
        </pc:sldMkLst>
        <pc:spChg chg="mod">
          <ac:chgData name="Everett, Mary (meverett@uidaho.edu)" userId="S::meverett@uidaho.edu::b21d0241-4adb-45bd-965f-e467470a33ab" providerId="AD" clId="Web-{60D0E064-85F1-7655-3D03-EABE5BE9E1C7}" dt="2024-09-11T00:01:27.382" v="1812" actId="20577"/>
          <ac:spMkLst>
            <pc:docMk/>
            <pc:sldMk cId="2110297184" sldId="274"/>
            <ac:spMk id="2" creationId="{BB78861A-0057-7736-27C4-052753D07726}"/>
          </ac:spMkLst>
        </pc:spChg>
        <pc:spChg chg="mod">
          <ac:chgData name="Everett, Mary (meverett@uidaho.edu)" userId="S::meverett@uidaho.edu::b21d0241-4adb-45bd-965f-e467470a33ab" providerId="AD" clId="Web-{60D0E064-85F1-7655-3D03-EABE5BE9E1C7}" dt="2024-09-11T00:01:42.555" v="1845" actId="20577"/>
          <ac:spMkLst>
            <pc:docMk/>
            <pc:sldMk cId="2110297184" sldId="274"/>
            <ac:spMk id="3" creationId="{CD309C4C-8DCA-201D-E513-EBF2837D00AA}"/>
          </ac:spMkLst>
        </pc:spChg>
      </pc:sldChg>
      <pc:sldChg chg="addSp delSp modSp add del replId">
        <pc:chgData name="Everett, Mary (meverett@uidaho.edu)" userId="S::meverett@uidaho.edu::b21d0241-4adb-45bd-965f-e467470a33ab" providerId="AD" clId="Web-{60D0E064-85F1-7655-3D03-EABE5BE9E1C7}" dt="2024-09-11T00:04:19.170" v="1898"/>
        <pc:sldMkLst>
          <pc:docMk/>
          <pc:sldMk cId="3481246483" sldId="275"/>
        </pc:sldMkLst>
        <pc:spChg chg="add mod">
          <ac:chgData name="Everett, Mary (meverett@uidaho.edu)" userId="S::meverett@uidaho.edu::b21d0241-4adb-45bd-965f-e467470a33ab" providerId="AD" clId="Web-{60D0E064-85F1-7655-3D03-EABE5BE9E1C7}" dt="2024-09-11T00:03:30.090" v="1884" actId="1076"/>
          <ac:spMkLst>
            <pc:docMk/>
            <pc:sldMk cId="3481246483" sldId="275"/>
            <ac:spMk id="4" creationId="{3E784416-EB1C-8B82-1741-9232717747B7}"/>
          </ac:spMkLst>
        </pc:spChg>
        <pc:spChg chg="del">
          <ac:chgData name="Everett, Mary (meverett@uidaho.edu)" userId="S::meverett@uidaho.edu::b21d0241-4adb-45bd-965f-e467470a33ab" providerId="AD" clId="Web-{60D0E064-85F1-7655-3D03-EABE5BE9E1C7}" dt="2024-09-11T00:03:46.981" v="1891"/>
          <ac:spMkLst>
            <pc:docMk/>
            <pc:sldMk cId="3481246483" sldId="275"/>
            <ac:spMk id="7" creationId="{38D89A81-E76D-8B2F-C919-CD058153C9C2}"/>
          </ac:spMkLst>
        </pc:spChg>
        <pc:spChg chg="add del">
          <ac:chgData name="Everett, Mary (meverett@uidaho.edu)" userId="S::meverett@uidaho.edu::b21d0241-4adb-45bd-965f-e467470a33ab" providerId="AD" clId="Web-{60D0E064-85F1-7655-3D03-EABE5BE9E1C7}" dt="2024-09-11T00:03:43.121" v="1889"/>
          <ac:spMkLst>
            <pc:docMk/>
            <pc:sldMk cId="3481246483" sldId="275"/>
            <ac:spMk id="8" creationId="{38D89A81-E76D-8B2F-C919-CD058153C9C2}"/>
          </ac:spMkLst>
        </pc:spChg>
        <pc:cxnChg chg="del">
          <ac:chgData name="Everett, Mary (meverett@uidaho.edu)" userId="S::meverett@uidaho.edu::b21d0241-4adb-45bd-965f-e467470a33ab" providerId="AD" clId="Web-{60D0E064-85F1-7655-3D03-EABE5BE9E1C7}" dt="2024-09-11T00:03:46.981" v="1892"/>
          <ac:cxnSpMkLst>
            <pc:docMk/>
            <pc:sldMk cId="3481246483" sldId="275"/>
            <ac:cxnSpMk id="6" creationId="{72CECDB6-BD3E-91AB-A534-6046161EF955}"/>
          </ac:cxnSpMkLst>
        </pc:cxnChg>
        <pc:cxnChg chg="add">
          <ac:chgData name="Everett, Mary (meverett@uidaho.edu)" userId="S::meverett@uidaho.edu::b21d0241-4adb-45bd-965f-e467470a33ab" providerId="AD" clId="Web-{60D0E064-85F1-7655-3D03-EABE5BE9E1C7}" dt="2024-09-11T00:04:19.170" v="1898"/>
          <ac:cxnSpMkLst>
            <pc:docMk/>
            <pc:sldMk cId="3481246483" sldId="275"/>
            <ac:cxnSpMk id="10" creationId="{4E56A828-D7BD-B202-C335-05CC17EC0974}"/>
          </ac:cxnSpMkLst>
        </pc:cxnChg>
      </pc:sldChg>
      <pc:sldChg chg="addSp delSp modSp add replId">
        <pc:chgData name="Everett, Mary (meverett@uidaho.edu)" userId="S::meverett@uidaho.edu::b21d0241-4adb-45bd-965f-e467470a33ab" providerId="AD" clId="Web-{60D0E064-85F1-7655-3D03-EABE5BE9E1C7}" dt="2024-09-11T00:04:34.373" v="1901"/>
        <pc:sldMkLst>
          <pc:docMk/>
          <pc:sldMk cId="2223002550" sldId="276"/>
        </pc:sldMkLst>
        <pc:spChg chg="add del">
          <ac:chgData name="Everett, Mary (meverett@uidaho.edu)" userId="S::meverett@uidaho.edu::b21d0241-4adb-45bd-965f-e467470a33ab" providerId="AD" clId="Web-{60D0E064-85F1-7655-3D03-EABE5BE9E1C7}" dt="2024-09-11T00:04:34.373" v="1901"/>
          <ac:spMkLst>
            <pc:docMk/>
            <pc:sldMk cId="2223002550" sldId="276"/>
            <ac:spMk id="8" creationId="{DDA8A91D-020A-8AC7-BEF1-6519C4150E85}"/>
          </ac:spMkLst>
        </pc:spChg>
        <pc:cxnChg chg="add mod">
          <ac:chgData name="Everett, Mary (meverett@uidaho.edu)" userId="S::meverett@uidaho.edu::b21d0241-4adb-45bd-965f-e467470a33ab" providerId="AD" clId="Web-{60D0E064-85F1-7655-3D03-EABE5BE9E1C7}" dt="2024-09-11T00:04:15.826" v="1897" actId="1076"/>
          <ac:cxnSpMkLst>
            <pc:docMk/>
            <pc:sldMk cId="2223002550" sldId="276"/>
            <ac:cxnSpMk id="3" creationId="{243373CF-AF71-3EBE-3199-779D1D1A363A}"/>
          </ac:cxnSpMkLst>
        </pc:cxnChg>
      </pc:sldChg>
      <pc:sldChg chg="addSp modSp add replId">
        <pc:chgData name="Everett, Mary (meverett@uidaho.edu)" userId="S::meverett@uidaho.edu::b21d0241-4adb-45bd-965f-e467470a33ab" providerId="AD" clId="Web-{60D0E064-85F1-7655-3D03-EABE5BE9E1C7}" dt="2024-09-11T00:05:23.703" v="1932" actId="1076"/>
        <pc:sldMkLst>
          <pc:docMk/>
          <pc:sldMk cId="794612687" sldId="277"/>
        </pc:sldMkLst>
        <pc:spChg chg="add mod">
          <ac:chgData name="Everett, Mary (meverett@uidaho.edu)" userId="S::meverett@uidaho.edu::b21d0241-4adb-45bd-965f-e467470a33ab" providerId="AD" clId="Web-{60D0E064-85F1-7655-3D03-EABE5BE9E1C7}" dt="2024-09-11T00:05:21.484" v="1931" actId="1076"/>
          <ac:spMkLst>
            <pc:docMk/>
            <pc:sldMk cId="794612687" sldId="277"/>
            <ac:spMk id="9" creationId="{DDA8A91D-020A-8AC7-BEF1-6519C4150E85}"/>
          </ac:spMkLst>
        </pc:spChg>
        <pc:spChg chg="add mod">
          <ac:chgData name="Everett, Mary (meverett@uidaho.edu)" userId="S::meverett@uidaho.edu::b21d0241-4adb-45bd-965f-e467470a33ab" providerId="AD" clId="Web-{60D0E064-85F1-7655-3D03-EABE5BE9E1C7}" dt="2024-09-11T00:05:23.703" v="1932" actId="1076"/>
          <ac:spMkLst>
            <pc:docMk/>
            <pc:sldMk cId="794612687" sldId="277"/>
            <ac:spMk id="10" creationId="{DA12A04F-0AD5-9E43-C645-8EE771811BAB}"/>
          </ac:spMkLst>
        </pc:spChg>
        <pc:cxnChg chg="add">
          <ac:chgData name="Everett, Mary (meverett@uidaho.edu)" userId="S::meverett@uidaho.edu::b21d0241-4adb-45bd-965f-e467470a33ab" providerId="AD" clId="Web-{60D0E064-85F1-7655-3D03-EABE5BE9E1C7}" dt="2024-09-11T00:04:21.388" v="1899"/>
          <ac:cxnSpMkLst>
            <pc:docMk/>
            <pc:sldMk cId="794612687" sldId="277"/>
            <ac:cxnSpMk id="8" creationId="{257D7C89-71AF-D1B1-CFE1-B2F47E83B0C9}"/>
          </ac:cxnSpMkLst>
        </pc:cxnChg>
      </pc:sldChg>
      <pc:sldChg chg="addSp modSp add replId">
        <pc:chgData name="Everett, Mary (meverett@uidaho.edu)" userId="S::meverett@uidaho.edu::b21d0241-4adb-45bd-965f-e467470a33ab" providerId="AD" clId="Web-{60D0E064-85F1-7655-3D03-EABE5BE9E1C7}" dt="2024-09-11T00:05:38.203" v="1942" actId="14100"/>
        <pc:sldMkLst>
          <pc:docMk/>
          <pc:sldMk cId="3379344592" sldId="278"/>
        </pc:sldMkLst>
        <pc:spChg chg="add mod">
          <ac:chgData name="Everett, Mary (meverett@uidaho.edu)" userId="S::meverett@uidaho.edu::b21d0241-4adb-45bd-965f-e467470a33ab" providerId="AD" clId="Web-{60D0E064-85F1-7655-3D03-EABE5BE9E1C7}" dt="2024-09-11T00:05:38.203" v="1942" actId="14100"/>
          <ac:spMkLst>
            <pc:docMk/>
            <pc:sldMk cId="3379344592" sldId="278"/>
            <ac:spMk id="11" creationId="{D5C1E290-1305-CB65-D3B1-7307C6FDE8CE}"/>
          </ac:spMkLst>
        </pc:spChg>
        <pc:cxnChg chg="add mod">
          <ac:chgData name="Everett, Mary (meverett@uidaho.edu)" userId="S::meverett@uidaho.edu::b21d0241-4adb-45bd-965f-e467470a33ab" providerId="AD" clId="Web-{60D0E064-85F1-7655-3D03-EABE5BE9E1C7}" dt="2024-09-11T00:05:33.188" v="1936" actId="1076"/>
          <ac:cxnSpMkLst>
            <pc:docMk/>
            <pc:sldMk cId="3379344592" sldId="278"/>
            <ac:cxnSpMk id="3" creationId="{EC0DC5EA-9742-1F52-10E3-4BA96685211C}"/>
          </ac:cxnSpMkLst>
        </pc:cxnChg>
      </pc:sldChg>
      <pc:sldChg chg="modSp new">
        <pc:chgData name="Everett, Mary (meverett@uidaho.edu)" userId="S::meverett@uidaho.edu::b21d0241-4adb-45bd-965f-e467470a33ab" providerId="AD" clId="Web-{60D0E064-85F1-7655-3D03-EABE5BE9E1C7}" dt="2024-09-11T00:07:50.817" v="2211" actId="20577"/>
        <pc:sldMkLst>
          <pc:docMk/>
          <pc:sldMk cId="761227460" sldId="279"/>
        </pc:sldMkLst>
        <pc:spChg chg="mod">
          <ac:chgData name="Everett, Mary (meverett@uidaho.edu)" userId="S::meverett@uidaho.edu::b21d0241-4adb-45bd-965f-e467470a33ab" providerId="AD" clId="Web-{60D0E064-85F1-7655-3D03-EABE5BE9E1C7}" dt="2024-09-11T00:06:01.439" v="1950" actId="20577"/>
          <ac:spMkLst>
            <pc:docMk/>
            <pc:sldMk cId="761227460" sldId="279"/>
            <ac:spMk id="2" creationId="{6B60D60C-1752-167A-608F-0CEE25E6FD82}"/>
          </ac:spMkLst>
        </pc:spChg>
        <pc:spChg chg="mod">
          <ac:chgData name="Everett, Mary (meverett@uidaho.edu)" userId="S::meverett@uidaho.edu::b21d0241-4adb-45bd-965f-e467470a33ab" providerId="AD" clId="Web-{60D0E064-85F1-7655-3D03-EABE5BE9E1C7}" dt="2024-09-11T00:07:50.817" v="2211" actId="20577"/>
          <ac:spMkLst>
            <pc:docMk/>
            <pc:sldMk cId="761227460" sldId="279"/>
            <ac:spMk id="3" creationId="{D02C1ED4-F91A-7739-6521-0E0F6C62CE79}"/>
          </ac:spMkLst>
        </pc:spChg>
      </pc:sldChg>
      <pc:sldChg chg="modSp new">
        <pc:chgData name="Everett, Mary (meverett@uidaho.edu)" userId="S::meverett@uidaho.edu::b21d0241-4adb-45bd-965f-e467470a33ab" providerId="AD" clId="Web-{60D0E064-85F1-7655-3D03-EABE5BE9E1C7}" dt="2024-09-11T00:10:32.620" v="2374" actId="20577"/>
        <pc:sldMkLst>
          <pc:docMk/>
          <pc:sldMk cId="3820492504" sldId="280"/>
        </pc:sldMkLst>
        <pc:spChg chg="mod">
          <ac:chgData name="Everett, Mary (meverett@uidaho.edu)" userId="S::meverett@uidaho.edu::b21d0241-4adb-45bd-965f-e467470a33ab" providerId="AD" clId="Web-{60D0E064-85F1-7655-3D03-EABE5BE9E1C7}" dt="2024-09-11T00:07:58.193" v="2224" actId="20577"/>
          <ac:spMkLst>
            <pc:docMk/>
            <pc:sldMk cId="3820492504" sldId="280"/>
            <ac:spMk id="2" creationId="{E845639F-4EE4-BFAE-8473-9F17088623B2}"/>
          </ac:spMkLst>
        </pc:spChg>
        <pc:spChg chg="mod">
          <ac:chgData name="Everett, Mary (meverett@uidaho.edu)" userId="S::meverett@uidaho.edu::b21d0241-4adb-45bd-965f-e467470a33ab" providerId="AD" clId="Web-{60D0E064-85F1-7655-3D03-EABE5BE9E1C7}" dt="2024-09-11T00:10:32.620" v="2374" actId="20577"/>
          <ac:spMkLst>
            <pc:docMk/>
            <pc:sldMk cId="3820492504" sldId="280"/>
            <ac:spMk id="3" creationId="{8F7CEFBF-54BE-0EF2-C344-05F729BA0D91}"/>
          </ac:spMkLst>
        </pc:spChg>
      </pc:sldChg>
      <pc:sldChg chg="modSp new">
        <pc:chgData name="Everett, Mary (meverett@uidaho.edu)" userId="S::meverett@uidaho.edu::b21d0241-4adb-45bd-965f-e467470a33ab" providerId="AD" clId="Web-{60D0E064-85F1-7655-3D03-EABE5BE9E1C7}" dt="2024-09-11T00:12:02.513" v="2623" actId="20577"/>
        <pc:sldMkLst>
          <pc:docMk/>
          <pc:sldMk cId="2395081786" sldId="281"/>
        </pc:sldMkLst>
        <pc:spChg chg="mod">
          <ac:chgData name="Everett, Mary (meverett@uidaho.edu)" userId="S::meverett@uidaho.edu::b21d0241-4adb-45bd-965f-e467470a33ab" providerId="AD" clId="Web-{60D0E064-85F1-7655-3D03-EABE5BE9E1C7}" dt="2024-09-11T00:10:41.854" v="2394" actId="20577"/>
          <ac:spMkLst>
            <pc:docMk/>
            <pc:sldMk cId="2395081786" sldId="281"/>
            <ac:spMk id="2" creationId="{639F5532-4894-8BEF-2B9E-C4CDB2EE587A}"/>
          </ac:spMkLst>
        </pc:spChg>
        <pc:spChg chg="mod">
          <ac:chgData name="Everett, Mary (meverett@uidaho.edu)" userId="S::meverett@uidaho.edu::b21d0241-4adb-45bd-965f-e467470a33ab" providerId="AD" clId="Web-{60D0E064-85F1-7655-3D03-EABE5BE9E1C7}" dt="2024-09-11T00:12:02.513" v="2623" actId="20577"/>
          <ac:spMkLst>
            <pc:docMk/>
            <pc:sldMk cId="2395081786" sldId="281"/>
            <ac:spMk id="3" creationId="{379469CE-C06C-7702-3B46-CA7E9BE98620}"/>
          </ac:spMkLst>
        </pc:spChg>
      </pc:sldChg>
      <pc:sldChg chg="addSp delSp modSp new">
        <pc:chgData name="Everett, Mary (meverett@uidaho.edu)" userId="S::meverett@uidaho.edu::b21d0241-4adb-45bd-965f-e467470a33ab" providerId="AD" clId="Web-{60D0E064-85F1-7655-3D03-EABE5BE9E1C7}" dt="2024-09-11T00:12:52.890" v="2635" actId="1076"/>
        <pc:sldMkLst>
          <pc:docMk/>
          <pc:sldMk cId="1436901036" sldId="282"/>
        </pc:sldMkLst>
        <pc:spChg chg="del">
          <ac:chgData name="Everett, Mary (meverett@uidaho.edu)" userId="S::meverett@uidaho.edu::b21d0241-4adb-45bd-965f-e467470a33ab" providerId="AD" clId="Web-{60D0E064-85F1-7655-3D03-EABE5BE9E1C7}" dt="2024-09-11T00:12:38.983" v="2628"/>
          <ac:spMkLst>
            <pc:docMk/>
            <pc:sldMk cId="1436901036" sldId="282"/>
            <ac:spMk id="2" creationId="{CE69E990-3D32-3162-39FF-5972437357C9}"/>
          </ac:spMkLst>
        </pc:spChg>
        <pc:spChg chg="del">
          <ac:chgData name="Everett, Mary (meverett@uidaho.edu)" userId="S::meverett@uidaho.edu::b21d0241-4adb-45bd-965f-e467470a33ab" providerId="AD" clId="Web-{60D0E064-85F1-7655-3D03-EABE5BE9E1C7}" dt="2024-09-11T00:12:38.983" v="2627"/>
          <ac:spMkLst>
            <pc:docMk/>
            <pc:sldMk cId="1436901036" sldId="282"/>
            <ac:spMk id="3" creationId="{E162FA51-38D9-2A61-5187-FCCA8BB52C3A}"/>
          </ac:spMkLst>
        </pc:spChg>
        <pc:spChg chg="add">
          <ac:chgData name="Everett, Mary (meverett@uidaho.edu)" userId="S::meverett@uidaho.edu::b21d0241-4adb-45bd-965f-e467470a33ab" providerId="AD" clId="Web-{60D0E064-85F1-7655-3D03-EABE5BE9E1C7}" dt="2024-09-11T00:12:40.327" v="2629"/>
          <ac:spMkLst>
            <pc:docMk/>
            <pc:sldMk cId="1436901036" sldId="282"/>
            <ac:spMk id="5" creationId="{50E58909-4D5C-88A1-A41E-E4CCC7856668}"/>
          </ac:spMkLst>
        </pc:spChg>
        <pc:spChg chg="add mod">
          <ac:chgData name="Everett, Mary (meverett@uidaho.edu)" userId="S::meverett@uidaho.edu::b21d0241-4adb-45bd-965f-e467470a33ab" providerId="AD" clId="Web-{60D0E064-85F1-7655-3D03-EABE5BE9E1C7}" dt="2024-09-11T00:12:52.890" v="2635" actId="1076"/>
          <ac:spMkLst>
            <pc:docMk/>
            <pc:sldMk cId="1436901036" sldId="282"/>
            <ac:spMk id="6" creationId="{F8D52606-516C-6C6D-5BBA-B1860102DCC7}"/>
          </ac:spMkLst>
        </pc:spChg>
      </pc:sldChg>
      <pc:sldChg chg="addSp modSp add replId">
        <pc:chgData name="Everett, Mary (meverett@uidaho.edu)" userId="S::meverett@uidaho.edu::b21d0241-4adb-45bd-965f-e467470a33ab" providerId="AD" clId="Web-{60D0E064-85F1-7655-3D03-EABE5BE9E1C7}" dt="2024-09-11T00:14:48.785" v="2685" actId="1076"/>
        <pc:sldMkLst>
          <pc:docMk/>
          <pc:sldMk cId="1584029763" sldId="283"/>
        </pc:sldMkLst>
        <pc:spChg chg="add mod">
          <ac:chgData name="Everett, Mary (meverett@uidaho.edu)" userId="S::meverett@uidaho.edu::b21d0241-4adb-45bd-965f-e467470a33ab" providerId="AD" clId="Web-{60D0E064-85F1-7655-3D03-EABE5BE9E1C7}" dt="2024-09-11T00:13:16.906" v="2653" actId="1076"/>
          <ac:spMkLst>
            <pc:docMk/>
            <pc:sldMk cId="1584029763" sldId="283"/>
            <ac:spMk id="2" creationId="{A01071CF-61B9-6468-98CF-4182594DDBE6}"/>
          </ac:spMkLst>
        </pc:spChg>
        <pc:spChg chg="add mod">
          <ac:chgData name="Everett, Mary (meverett@uidaho.edu)" userId="S::meverett@uidaho.edu::b21d0241-4adb-45bd-965f-e467470a33ab" providerId="AD" clId="Web-{60D0E064-85F1-7655-3D03-EABE5BE9E1C7}" dt="2024-09-11T00:13:16.891" v="2650" actId="1076"/>
          <ac:spMkLst>
            <pc:docMk/>
            <pc:sldMk cId="1584029763" sldId="283"/>
            <ac:spMk id="3" creationId="{060492B3-4E0A-E0D9-A4A8-736F5EB00034}"/>
          </ac:spMkLst>
        </pc:spChg>
        <pc:spChg chg="add mod">
          <ac:chgData name="Everett, Mary (meverett@uidaho.edu)" userId="S::meverett@uidaho.edu::b21d0241-4adb-45bd-965f-e467470a33ab" providerId="AD" clId="Web-{60D0E064-85F1-7655-3D03-EABE5BE9E1C7}" dt="2024-09-11T00:13:16.906" v="2654" actId="1076"/>
          <ac:spMkLst>
            <pc:docMk/>
            <pc:sldMk cId="1584029763" sldId="283"/>
            <ac:spMk id="4" creationId="{02E47569-28BA-4719-8370-67FD25D2D9F9}"/>
          </ac:spMkLst>
        </pc:spChg>
        <pc:spChg chg="mod">
          <ac:chgData name="Everett, Mary (meverett@uidaho.edu)" userId="S::meverett@uidaho.edu::b21d0241-4adb-45bd-965f-e467470a33ab" providerId="AD" clId="Web-{60D0E064-85F1-7655-3D03-EABE5BE9E1C7}" dt="2024-09-11T00:13:16.906" v="2652" actId="1076"/>
          <ac:spMkLst>
            <pc:docMk/>
            <pc:sldMk cId="1584029763" sldId="283"/>
            <ac:spMk id="5" creationId="{50E58909-4D5C-88A1-A41E-E4CCC7856668}"/>
          </ac:spMkLst>
        </pc:spChg>
        <pc:spChg chg="mod">
          <ac:chgData name="Everett, Mary (meverett@uidaho.edu)" userId="S::meverett@uidaho.edu::b21d0241-4adb-45bd-965f-e467470a33ab" providerId="AD" clId="Web-{60D0E064-85F1-7655-3D03-EABE5BE9E1C7}" dt="2024-09-11T00:13:16.891" v="2649" actId="1076"/>
          <ac:spMkLst>
            <pc:docMk/>
            <pc:sldMk cId="1584029763" sldId="283"/>
            <ac:spMk id="6" creationId="{F8D52606-516C-6C6D-5BBA-B1860102DCC7}"/>
          </ac:spMkLst>
        </pc:spChg>
        <pc:spChg chg="add mod">
          <ac:chgData name="Everett, Mary (meverett@uidaho.edu)" userId="S::meverett@uidaho.edu::b21d0241-4adb-45bd-965f-e467470a33ab" providerId="AD" clId="Web-{60D0E064-85F1-7655-3D03-EABE5BE9E1C7}" dt="2024-09-11T00:13:16.906" v="2651" actId="1076"/>
          <ac:spMkLst>
            <pc:docMk/>
            <pc:sldMk cId="1584029763" sldId="283"/>
            <ac:spMk id="7" creationId="{44F38A0D-15F2-7578-1082-7D0C8EF4A6B2}"/>
          </ac:spMkLst>
        </pc:spChg>
        <pc:spChg chg="add mod">
          <ac:chgData name="Everett, Mary (meverett@uidaho.edu)" userId="S::meverett@uidaho.edu::b21d0241-4adb-45bd-965f-e467470a33ab" providerId="AD" clId="Web-{60D0E064-85F1-7655-3D03-EABE5BE9E1C7}" dt="2024-09-11T00:14:48.785" v="2685" actId="1076"/>
          <ac:spMkLst>
            <pc:docMk/>
            <pc:sldMk cId="1584029763" sldId="283"/>
            <ac:spMk id="8" creationId="{D6D040EA-77E4-C5FD-9370-6ED81C936660}"/>
          </ac:spMkLst>
        </pc:spChg>
        <pc:spChg chg="add mod">
          <ac:chgData name="Everett, Mary (meverett@uidaho.edu)" userId="S::meverett@uidaho.edu::b21d0241-4adb-45bd-965f-e467470a33ab" providerId="AD" clId="Web-{60D0E064-85F1-7655-3D03-EABE5BE9E1C7}" dt="2024-09-11T00:14:01.330" v="2675" actId="1076"/>
          <ac:spMkLst>
            <pc:docMk/>
            <pc:sldMk cId="1584029763" sldId="283"/>
            <ac:spMk id="9" creationId="{23DDD6A9-1043-272A-7648-E17A82E5EA4B}"/>
          </ac:spMkLst>
        </pc:spChg>
        <pc:spChg chg="add mod">
          <ac:chgData name="Everett, Mary (meverett@uidaho.edu)" userId="S::meverett@uidaho.edu::b21d0241-4adb-45bd-965f-e467470a33ab" providerId="AD" clId="Web-{60D0E064-85F1-7655-3D03-EABE5BE9E1C7}" dt="2024-09-11T00:14:18.065" v="2680" actId="1076"/>
          <ac:spMkLst>
            <pc:docMk/>
            <pc:sldMk cId="1584029763" sldId="283"/>
            <ac:spMk id="10" creationId="{E6CBAB4F-C1EB-E510-A7D9-D0AD62E14961}"/>
          </ac:spMkLst>
        </pc:spChg>
        <pc:spChg chg="add mod">
          <ac:chgData name="Everett, Mary (meverett@uidaho.edu)" userId="S::meverett@uidaho.edu::b21d0241-4adb-45bd-965f-e467470a33ab" providerId="AD" clId="Web-{60D0E064-85F1-7655-3D03-EABE5BE9E1C7}" dt="2024-09-11T00:14:35.284" v="2683" actId="1076"/>
          <ac:spMkLst>
            <pc:docMk/>
            <pc:sldMk cId="1584029763" sldId="283"/>
            <ac:spMk id="11" creationId="{A05FD9BB-A29F-853B-3AFF-51433472773E}"/>
          </ac:spMkLst>
        </pc:spChg>
        <pc:grpChg chg="add">
          <ac:chgData name="Everett, Mary (meverett@uidaho.edu)" userId="S::meverett@uidaho.edu::b21d0241-4adb-45bd-965f-e467470a33ab" providerId="AD" clId="Web-{60D0E064-85F1-7655-3D03-EABE5BE9E1C7}" dt="2024-09-11T00:14:38.003" v="2684"/>
          <ac:grpSpMkLst>
            <pc:docMk/>
            <pc:sldMk cId="1584029763" sldId="283"/>
            <ac:grpSpMk id="12" creationId="{CFAD7B33-AAB3-D7FD-CE82-35A69D8B3EAC}"/>
          </ac:grpSpMkLst>
        </pc:grpChg>
      </pc:sldChg>
      <pc:sldChg chg="new del">
        <pc:chgData name="Everett, Mary (meverett@uidaho.edu)" userId="S::meverett@uidaho.edu::b21d0241-4adb-45bd-965f-e467470a33ab" providerId="AD" clId="Web-{60D0E064-85F1-7655-3D03-EABE5BE9E1C7}" dt="2024-09-11T00:12:44.765" v="2631"/>
        <pc:sldMkLst>
          <pc:docMk/>
          <pc:sldMk cId="3244282231" sldId="283"/>
        </pc:sldMkLst>
      </pc:sldChg>
      <pc:sldChg chg="addSp delSp modSp add replId">
        <pc:chgData name="Everett, Mary (meverett@uidaho.edu)" userId="S::meverett@uidaho.edu::b21d0241-4adb-45bd-965f-e467470a33ab" providerId="AD" clId="Web-{60D0E064-85F1-7655-3D03-EABE5BE9E1C7}" dt="2024-09-11T00:15:25.630" v="2715"/>
        <pc:sldMkLst>
          <pc:docMk/>
          <pc:sldMk cId="3803673339" sldId="284"/>
        </pc:sldMkLst>
        <pc:spChg chg="add mod">
          <ac:chgData name="Everett, Mary (meverett@uidaho.edu)" userId="S::meverett@uidaho.edu::b21d0241-4adb-45bd-965f-e467470a33ab" providerId="AD" clId="Web-{60D0E064-85F1-7655-3D03-EABE5BE9E1C7}" dt="2024-09-11T00:15:06.535" v="2701" actId="1076"/>
          <ac:spMkLst>
            <pc:docMk/>
            <pc:sldMk cId="3803673339" sldId="284"/>
            <ac:spMk id="13" creationId="{A453BC7B-336E-D053-5C17-21A03998243E}"/>
          </ac:spMkLst>
        </pc:spChg>
        <pc:spChg chg="add mod">
          <ac:chgData name="Everett, Mary (meverett@uidaho.edu)" userId="S::meverett@uidaho.edu::b21d0241-4adb-45bd-965f-e467470a33ab" providerId="AD" clId="Web-{60D0E064-85F1-7655-3D03-EABE5BE9E1C7}" dt="2024-09-11T00:15:06.535" v="2702" actId="1076"/>
          <ac:spMkLst>
            <pc:docMk/>
            <pc:sldMk cId="3803673339" sldId="284"/>
            <ac:spMk id="14" creationId="{BF927BE6-8C67-A9D1-3A3A-B29954E24E41}"/>
          </ac:spMkLst>
        </pc:spChg>
        <pc:spChg chg="add mod">
          <ac:chgData name="Everett, Mary (meverett@uidaho.edu)" userId="S::meverett@uidaho.edu::b21d0241-4adb-45bd-965f-e467470a33ab" providerId="AD" clId="Web-{60D0E064-85F1-7655-3D03-EABE5BE9E1C7}" dt="2024-09-11T00:15:06.535" v="2703" actId="1076"/>
          <ac:spMkLst>
            <pc:docMk/>
            <pc:sldMk cId="3803673339" sldId="284"/>
            <ac:spMk id="15" creationId="{483BD67E-3982-C232-196C-3BD4A4CE691C}"/>
          </ac:spMkLst>
        </pc:spChg>
        <pc:spChg chg="add mod">
          <ac:chgData name="Everett, Mary (meverett@uidaho.edu)" userId="S::meverett@uidaho.edu::b21d0241-4adb-45bd-965f-e467470a33ab" providerId="AD" clId="Web-{60D0E064-85F1-7655-3D03-EABE5BE9E1C7}" dt="2024-09-11T00:15:06.551" v="2704" actId="1076"/>
          <ac:spMkLst>
            <pc:docMk/>
            <pc:sldMk cId="3803673339" sldId="284"/>
            <ac:spMk id="16" creationId="{A0A96931-82D9-9408-20A4-B2047AE97E95}"/>
          </ac:spMkLst>
        </pc:spChg>
        <pc:spChg chg="add del mod">
          <ac:chgData name="Everett, Mary (meverett@uidaho.edu)" userId="S::meverett@uidaho.edu::b21d0241-4adb-45bd-965f-e467470a33ab" providerId="AD" clId="Web-{60D0E064-85F1-7655-3D03-EABE5BE9E1C7}" dt="2024-09-11T00:15:02.223" v="2699"/>
          <ac:spMkLst>
            <pc:docMk/>
            <pc:sldMk cId="3803673339" sldId="284"/>
            <ac:spMk id="17" creationId="{5279AFCB-52F4-EDDF-3150-DB8C29BBFEBF}"/>
          </ac:spMkLst>
        </pc:spChg>
        <pc:spChg chg="add del mod">
          <ac:chgData name="Everett, Mary (meverett@uidaho.edu)" userId="S::meverett@uidaho.edu::b21d0241-4adb-45bd-965f-e467470a33ab" providerId="AD" clId="Web-{60D0E064-85F1-7655-3D03-EABE5BE9E1C7}" dt="2024-09-11T00:15:03.973" v="2700"/>
          <ac:spMkLst>
            <pc:docMk/>
            <pc:sldMk cId="3803673339" sldId="284"/>
            <ac:spMk id="18" creationId="{79A06A6F-97A7-3566-682B-9519E6D4A317}"/>
          </ac:spMkLst>
        </pc:spChg>
        <pc:spChg chg="add mod">
          <ac:chgData name="Everett, Mary (meverett@uidaho.edu)" userId="S::meverett@uidaho.edu::b21d0241-4adb-45bd-965f-e467470a33ab" providerId="AD" clId="Web-{60D0E064-85F1-7655-3D03-EABE5BE9E1C7}" dt="2024-09-11T00:15:14.145" v="2707" actId="20577"/>
          <ac:spMkLst>
            <pc:docMk/>
            <pc:sldMk cId="3803673339" sldId="284"/>
            <ac:spMk id="19" creationId="{C28574E6-048D-71BE-67DB-A3DEBF88FB40}"/>
          </ac:spMkLst>
        </pc:spChg>
        <pc:spChg chg="add del mod">
          <ac:chgData name="Everett, Mary (meverett@uidaho.edu)" userId="S::meverett@uidaho.edu::b21d0241-4adb-45bd-965f-e467470a33ab" providerId="AD" clId="Web-{60D0E064-85F1-7655-3D03-EABE5BE9E1C7}" dt="2024-09-11T00:15:24.192" v="2714"/>
          <ac:spMkLst>
            <pc:docMk/>
            <pc:sldMk cId="3803673339" sldId="284"/>
            <ac:spMk id="24" creationId="{86D9464F-2977-DA5A-1A47-83772DA0C1AC}"/>
          </ac:spMkLst>
        </pc:spChg>
        <pc:grpChg chg="add mod">
          <ac:chgData name="Everett, Mary (meverett@uidaho.edu)" userId="S::meverett@uidaho.edu::b21d0241-4adb-45bd-965f-e467470a33ab" providerId="AD" clId="Web-{60D0E064-85F1-7655-3D03-EABE5BE9E1C7}" dt="2024-09-11T00:15:18.676" v="2709" actId="1076"/>
          <ac:grpSpMkLst>
            <pc:docMk/>
            <pc:sldMk cId="3803673339" sldId="284"/>
            <ac:grpSpMk id="20" creationId="{D1841562-06AC-8BE9-B91D-B7B159F1297B}"/>
          </ac:grpSpMkLst>
        </pc:grpChg>
        <pc:grpChg chg="add del mod">
          <ac:chgData name="Everett, Mary (meverett@uidaho.edu)" userId="S::meverett@uidaho.edu::b21d0241-4adb-45bd-965f-e467470a33ab" providerId="AD" clId="Web-{60D0E064-85F1-7655-3D03-EABE5BE9E1C7}" dt="2024-09-11T00:15:25.630" v="2715"/>
          <ac:grpSpMkLst>
            <pc:docMk/>
            <pc:sldMk cId="3803673339" sldId="284"/>
            <ac:grpSpMk id="25" creationId="{FEF83B9A-8739-4751-CBE2-1B1912007629}"/>
          </ac:grpSpMkLst>
        </pc:grpChg>
      </pc:sldChg>
      <pc:sldChg chg="addSp modSp add replId">
        <pc:chgData name="Everett, Mary (meverett@uidaho.edu)" userId="S::meverett@uidaho.edu::b21d0241-4adb-45bd-965f-e467470a33ab" providerId="AD" clId="Web-{60D0E064-85F1-7655-3D03-EABE5BE9E1C7}" dt="2024-09-11T00:15:41.755" v="2730" actId="1076"/>
        <pc:sldMkLst>
          <pc:docMk/>
          <pc:sldMk cId="3090563354" sldId="285"/>
        </pc:sldMkLst>
        <pc:spChg chg="add mod">
          <ac:chgData name="Everett, Mary (meverett@uidaho.edu)" userId="S::meverett@uidaho.edu::b21d0241-4adb-45bd-965f-e467470a33ab" providerId="AD" clId="Web-{60D0E064-85F1-7655-3D03-EABE5BE9E1C7}" dt="2024-09-11T00:15:37.021" v="2723" actId="1076"/>
          <ac:spMkLst>
            <pc:docMk/>
            <pc:sldMk cId="3090563354" sldId="285"/>
            <ac:spMk id="17" creationId="{26456A68-92BA-99BE-5DE2-7A5BF6933AED}"/>
          </ac:spMkLst>
        </pc:spChg>
        <pc:spChg chg="add mod">
          <ac:chgData name="Everett, Mary (meverett@uidaho.edu)" userId="S::meverett@uidaho.edu::b21d0241-4adb-45bd-965f-e467470a33ab" providerId="AD" clId="Web-{60D0E064-85F1-7655-3D03-EABE5BE9E1C7}" dt="2024-09-11T00:15:37.036" v="2724" actId="1076"/>
          <ac:spMkLst>
            <pc:docMk/>
            <pc:sldMk cId="3090563354" sldId="285"/>
            <ac:spMk id="18" creationId="{5F3CDE61-CF4A-79A4-2109-6D505F8B7407}"/>
          </ac:spMkLst>
        </pc:spChg>
        <pc:spChg chg="add mod">
          <ac:chgData name="Everett, Mary (meverett@uidaho.edu)" userId="S::meverett@uidaho.edu::b21d0241-4adb-45bd-965f-e467470a33ab" providerId="AD" clId="Web-{60D0E064-85F1-7655-3D03-EABE5BE9E1C7}" dt="2024-09-11T00:15:37.036" v="2725" actId="1076"/>
          <ac:spMkLst>
            <pc:docMk/>
            <pc:sldMk cId="3090563354" sldId="285"/>
            <ac:spMk id="24" creationId="{DD465528-A415-1A9C-D6D2-E7BD8ED26D5D}"/>
          </ac:spMkLst>
        </pc:spChg>
        <pc:spChg chg="add mod">
          <ac:chgData name="Everett, Mary (meverett@uidaho.edu)" userId="S::meverett@uidaho.edu::b21d0241-4adb-45bd-965f-e467470a33ab" providerId="AD" clId="Web-{60D0E064-85F1-7655-3D03-EABE5BE9E1C7}" dt="2024-09-11T00:15:37.036" v="2726" actId="1076"/>
          <ac:spMkLst>
            <pc:docMk/>
            <pc:sldMk cId="3090563354" sldId="285"/>
            <ac:spMk id="25" creationId="{BBF6E8C0-D6A4-6A97-F9F2-44900120945C}"/>
          </ac:spMkLst>
        </pc:spChg>
        <pc:spChg chg="add mod">
          <ac:chgData name="Everett, Mary (meverett@uidaho.edu)" userId="S::meverett@uidaho.edu::b21d0241-4adb-45bd-965f-e467470a33ab" providerId="AD" clId="Web-{60D0E064-85F1-7655-3D03-EABE5BE9E1C7}" dt="2024-09-11T00:15:41.740" v="2729" actId="1076"/>
          <ac:spMkLst>
            <pc:docMk/>
            <pc:sldMk cId="3090563354" sldId="285"/>
            <ac:spMk id="26" creationId="{FB20D8BA-5F27-21AC-4023-6838885146E3}"/>
          </ac:spMkLst>
        </pc:spChg>
        <pc:grpChg chg="add mod">
          <ac:chgData name="Everett, Mary (meverett@uidaho.edu)" userId="S::meverett@uidaho.edu::b21d0241-4adb-45bd-965f-e467470a33ab" providerId="AD" clId="Web-{60D0E064-85F1-7655-3D03-EABE5BE9E1C7}" dt="2024-09-11T00:15:41.755" v="2730" actId="1076"/>
          <ac:grpSpMkLst>
            <pc:docMk/>
            <pc:sldMk cId="3090563354" sldId="285"/>
            <ac:grpSpMk id="27" creationId="{E5A9415B-1033-6D4E-DEF4-94E3E2E7538B}"/>
          </ac:grpSpMkLst>
        </pc:grpChg>
      </pc:sldChg>
      <pc:sldChg chg="addSp modSp add replId">
        <pc:chgData name="Everett, Mary (meverett@uidaho.edu)" userId="S::meverett@uidaho.edu::b21d0241-4adb-45bd-965f-e467470a33ab" providerId="AD" clId="Web-{60D0E064-85F1-7655-3D03-EABE5BE9E1C7}" dt="2024-09-11T00:16:07.522" v="2758" actId="1076"/>
        <pc:sldMkLst>
          <pc:docMk/>
          <pc:sldMk cId="623686814" sldId="286"/>
        </pc:sldMkLst>
        <pc:spChg chg="add mod">
          <ac:chgData name="Everett, Mary (meverett@uidaho.edu)" userId="S::meverett@uidaho.edu::b21d0241-4adb-45bd-965f-e467470a33ab" providerId="AD" clId="Web-{60D0E064-85F1-7655-3D03-EABE5BE9E1C7}" dt="2024-09-11T00:16:07.522" v="2758" actId="1076"/>
          <ac:spMkLst>
            <pc:docMk/>
            <pc:sldMk cId="623686814" sldId="286"/>
            <ac:spMk id="31" creationId="{5D53C4FB-4E6A-0253-1B86-66A09AFF40D8}"/>
          </ac:spMkLst>
        </pc:spChg>
      </pc:sldChg>
      <pc:sldChg chg="modSp new">
        <pc:chgData name="Everett, Mary (meverett@uidaho.edu)" userId="S::meverett@uidaho.edu::b21d0241-4adb-45bd-965f-e467470a33ab" providerId="AD" clId="Web-{60D0E064-85F1-7655-3D03-EABE5BE9E1C7}" dt="2024-09-11T00:33:31.760" v="4188" actId="20577"/>
        <pc:sldMkLst>
          <pc:docMk/>
          <pc:sldMk cId="932615253" sldId="287"/>
        </pc:sldMkLst>
        <pc:spChg chg="mod">
          <ac:chgData name="Everett, Mary (meverett@uidaho.edu)" userId="S::meverett@uidaho.edu::b21d0241-4adb-45bd-965f-e467470a33ab" providerId="AD" clId="Web-{60D0E064-85F1-7655-3D03-EABE5BE9E1C7}" dt="2024-09-11T00:16:21.053" v="2774" actId="20577"/>
          <ac:spMkLst>
            <pc:docMk/>
            <pc:sldMk cId="932615253" sldId="287"/>
            <ac:spMk id="2" creationId="{81640B60-F98F-A538-DBB8-D4DA89E75EB9}"/>
          </ac:spMkLst>
        </pc:spChg>
        <pc:spChg chg="mod">
          <ac:chgData name="Everett, Mary (meverett@uidaho.edu)" userId="S::meverett@uidaho.edu::b21d0241-4adb-45bd-965f-e467470a33ab" providerId="AD" clId="Web-{60D0E064-85F1-7655-3D03-EABE5BE9E1C7}" dt="2024-09-11T00:33:31.760" v="4188" actId="20577"/>
          <ac:spMkLst>
            <pc:docMk/>
            <pc:sldMk cId="932615253" sldId="287"/>
            <ac:spMk id="3" creationId="{C4845E49-54AC-E689-B4F4-59F7A70132D4}"/>
          </ac:spMkLst>
        </pc:spChg>
      </pc:sldChg>
      <pc:sldChg chg="modSp add replId">
        <pc:chgData name="Everett, Mary (meverett@uidaho.edu)" userId="S::meverett@uidaho.edu::b21d0241-4adb-45bd-965f-e467470a33ab" providerId="AD" clId="Web-{60D0E064-85F1-7655-3D03-EABE5BE9E1C7}" dt="2024-09-11T00:21:51.736" v="3487" actId="20577"/>
        <pc:sldMkLst>
          <pc:docMk/>
          <pc:sldMk cId="3266131157" sldId="288"/>
        </pc:sldMkLst>
        <pc:spChg chg="mod">
          <ac:chgData name="Everett, Mary (meverett@uidaho.edu)" userId="S::meverett@uidaho.edu::b21d0241-4adb-45bd-965f-e467470a33ab" providerId="AD" clId="Web-{60D0E064-85F1-7655-3D03-EABE5BE9E1C7}" dt="2024-09-11T00:19:35.857" v="3176" actId="20577"/>
          <ac:spMkLst>
            <pc:docMk/>
            <pc:sldMk cId="3266131157" sldId="288"/>
            <ac:spMk id="2" creationId="{81640B60-F98F-A538-DBB8-D4DA89E75EB9}"/>
          </ac:spMkLst>
        </pc:spChg>
        <pc:spChg chg="mod">
          <ac:chgData name="Everett, Mary (meverett@uidaho.edu)" userId="S::meverett@uidaho.edu::b21d0241-4adb-45bd-965f-e467470a33ab" providerId="AD" clId="Web-{60D0E064-85F1-7655-3D03-EABE5BE9E1C7}" dt="2024-09-11T00:21:51.736" v="3487" actId="20577"/>
          <ac:spMkLst>
            <pc:docMk/>
            <pc:sldMk cId="3266131157" sldId="288"/>
            <ac:spMk id="3" creationId="{C4845E49-54AC-E689-B4F4-59F7A70132D4}"/>
          </ac:spMkLst>
        </pc:spChg>
      </pc:sldChg>
      <pc:sldChg chg="addSp delSp modSp add ord replId">
        <pc:chgData name="Everett, Mary (meverett@uidaho.edu)" userId="S::meverett@uidaho.edu::b21d0241-4adb-45bd-965f-e467470a33ab" providerId="AD" clId="Web-{60D0E064-85F1-7655-3D03-EABE5BE9E1C7}" dt="2024-09-11T00:25:06.649" v="3678" actId="1076"/>
        <pc:sldMkLst>
          <pc:docMk/>
          <pc:sldMk cId="1258288332" sldId="289"/>
        </pc:sldMkLst>
        <pc:spChg chg="del">
          <ac:chgData name="Everett, Mary (meverett@uidaho.edu)" userId="S::meverett@uidaho.edu::b21d0241-4adb-45bd-965f-e467470a33ab" providerId="AD" clId="Web-{60D0E064-85F1-7655-3D03-EABE5BE9E1C7}" dt="2024-09-11T00:23:35.881" v="3627"/>
          <ac:spMkLst>
            <pc:docMk/>
            <pc:sldMk cId="1258288332" sldId="289"/>
            <ac:spMk id="2" creationId="{A01071CF-61B9-6468-98CF-4182594DDBE6}"/>
          </ac:spMkLst>
        </pc:spChg>
        <pc:spChg chg="del">
          <ac:chgData name="Everett, Mary (meverett@uidaho.edu)" userId="S::meverett@uidaho.edu::b21d0241-4adb-45bd-965f-e467470a33ab" providerId="AD" clId="Web-{60D0E064-85F1-7655-3D03-EABE5BE9E1C7}" dt="2024-09-11T00:23:35.881" v="3626"/>
          <ac:spMkLst>
            <pc:docMk/>
            <pc:sldMk cId="1258288332" sldId="289"/>
            <ac:spMk id="3" creationId="{060492B3-4E0A-E0D9-A4A8-736F5EB00034}"/>
          </ac:spMkLst>
        </pc:spChg>
        <pc:spChg chg="del">
          <ac:chgData name="Everett, Mary (meverett@uidaho.edu)" userId="S::meverett@uidaho.edu::b21d0241-4adb-45bd-965f-e467470a33ab" providerId="AD" clId="Web-{60D0E064-85F1-7655-3D03-EABE5BE9E1C7}" dt="2024-09-11T00:23:35.881" v="3625"/>
          <ac:spMkLst>
            <pc:docMk/>
            <pc:sldMk cId="1258288332" sldId="289"/>
            <ac:spMk id="4" creationId="{02E47569-28BA-4719-8370-67FD25D2D9F9}"/>
          </ac:spMkLst>
        </pc:spChg>
        <pc:spChg chg="del">
          <ac:chgData name="Everett, Mary (meverett@uidaho.edu)" userId="S::meverett@uidaho.edu::b21d0241-4adb-45bd-965f-e467470a33ab" providerId="AD" clId="Web-{60D0E064-85F1-7655-3D03-EABE5BE9E1C7}" dt="2024-09-11T00:23:35.881" v="3629"/>
          <ac:spMkLst>
            <pc:docMk/>
            <pc:sldMk cId="1258288332" sldId="289"/>
            <ac:spMk id="5" creationId="{50E58909-4D5C-88A1-A41E-E4CCC7856668}"/>
          </ac:spMkLst>
        </pc:spChg>
        <pc:spChg chg="del">
          <ac:chgData name="Everett, Mary (meverett@uidaho.edu)" userId="S::meverett@uidaho.edu::b21d0241-4adb-45bd-965f-e467470a33ab" providerId="AD" clId="Web-{60D0E064-85F1-7655-3D03-EABE5BE9E1C7}" dt="2024-09-11T00:23:35.881" v="3628"/>
          <ac:spMkLst>
            <pc:docMk/>
            <pc:sldMk cId="1258288332" sldId="289"/>
            <ac:spMk id="6" creationId="{F8D52606-516C-6C6D-5BBA-B1860102DCC7}"/>
          </ac:spMkLst>
        </pc:spChg>
        <pc:spChg chg="del">
          <ac:chgData name="Everett, Mary (meverett@uidaho.edu)" userId="S::meverett@uidaho.edu::b21d0241-4adb-45bd-965f-e467470a33ab" providerId="AD" clId="Web-{60D0E064-85F1-7655-3D03-EABE5BE9E1C7}" dt="2024-09-11T00:23:35.881" v="3624"/>
          <ac:spMkLst>
            <pc:docMk/>
            <pc:sldMk cId="1258288332" sldId="289"/>
            <ac:spMk id="7" creationId="{44F38A0D-15F2-7578-1082-7D0C8EF4A6B2}"/>
          </ac:spMkLst>
        </pc:spChg>
        <pc:spChg chg="del">
          <ac:chgData name="Everett, Mary (meverett@uidaho.edu)" userId="S::meverett@uidaho.edu::b21d0241-4adb-45bd-965f-e467470a33ab" providerId="AD" clId="Web-{60D0E064-85F1-7655-3D03-EABE5BE9E1C7}" dt="2024-09-11T00:23:35.881" v="3623"/>
          <ac:spMkLst>
            <pc:docMk/>
            <pc:sldMk cId="1258288332" sldId="289"/>
            <ac:spMk id="8" creationId="{D6D040EA-77E4-C5FD-9370-6ED81C936660}"/>
          </ac:spMkLst>
        </pc:spChg>
        <pc:spChg chg="mod">
          <ac:chgData name="Everett, Mary (meverett@uidaho.edu)" userId="S::meverett@uidaho.edu::b21d0241-4adb-45bd-965f-e467470a33ab" providerId="AD" clId="Web-{60D0E064-85F1-7655-3D03-EABE5BE9E1C7}" dt="2024-09-11T00:23:45.272" v="3637" actId="1076"/>
          <ac:spMkLst>
            <pc:docMk/>
            <pc:sldMk cId="1258288332" sldId="289"/>
            <ac:spMk id="13" creationId="{A453BC7B-336E-D053-5C17-21A03998243E}"/>
          </ac:spMkLst>
        </pc:spChg>
        <pc:spChg chg="del">
          <ac:chgData name="Everett, Mary (meverett@uidaho.edu)" userId="S::meverett@uidaho.edu::b21d0241-4adb-45bd-965f-e467470a33ab" providerId="AD" clId="Web-{60D0E064-85F1-7655-3D03-EABE5BE9E1C7}" dt="2024-09-11T00:23:39.443" v="3632"/>
          <ac:spMkLst>
            <pc:docMk/>
            <pc:sldMk cId="1258288332" sldId="289"/>
            <ac:spMk id="14" creationId="{BF927BE6-8C67-A9D1-3A3A-B29954E24E41}"/>
          </ac:spMkLst>
        </pc:spChg>
        <pc:spChg chg="mod">
          <ac:chgData name="Everett, Mary (meverett@uidaho.edu)" userId="S::meverett@uidaho.edu::b21d0241-4adb-45bd-965f-e467470a33ab" providerId="AD" clId="Web-{60D0E064-85F1-7655-3D03-EABE5BE9E1C7}" dt="2024-09-11T00:23:45.287" v="3638" actId="1076"/>
          <ac:spMkLst>
            <pc:docMk/>
            <pc:sldMk cId="1258288332" sldId="289"/>
            <ac:spMk id="15" creationId="{483BD67E-3982-C232-196C-3BD4A4CE691C}"/>
          </ac:spMkLst>
        </pc:spChg>
        <pc:spChg chg="del">
          <ac:chgData name="Everett, Mary (meverett@uidaho.edu)" userId="S::meverett@uidaho.edu::b21d0241-4adb-45bd-965f-e467470a33ab" providerId="AD" clId="Web-{60D0E064-85F1-7655-3D03-EABE5BE9E1C7}" dt="2024-09-11T00:23:39.443" v="3631"/>
          <ac:spMkLst>
            <pc:docMk/>
            <pc:sldMk cId="1258288332" sldId="289"/>
            <ac:spMk id="16" creationId="{A0A96931-82D9-9408-20A4-B2047AE97E95}"/>
          </ac:spMkLst>
        </pc:spChg>
        <pc:spChg chg="del">
          <ac:chgData name="Everett, Mary (meverett@uidaho.edu)" userId="S::meverett@uidaho.edu::b21d0241-4adb-45bd-965f-e467470a33ab" providerId="AD" clId="Web-{60D0E064-85F1-7655-3D03-EABE5BE9E1C7}" dt="2024-09-11T00:23:35.881" v="3621"/>
          <ac:spMkLst>
            <pc:docMk/>
            <pc:sldMk cId="1258288332" sldId="289"/>
            <ac:spMk id="17" creationId="{26456A68-92BA-99BE-5DE2-7A5BF6933AED}"/>
          </ac:spMkLst>
        </pc:spChg>
        <pc:spChg chg="del">
          <ac:chgData name="Everett, Mary (meverett@uidaho.edu)" userId="S::meverett@uidaho.edu::b21d0241-4adb-45bd-965f-e467470a33ab" providerId="AD" clId="Web-{60D0E064-85F1-7655-3D03-EABE5BE9E1C7}" dt="2024-09-11T00:23:35.881" v="3620"/>
          <ac:spMkLst>
            <pc:docMk/>
            <pc:sldMk cId="1258288332" sldId="289"/>
            <ac:spMk id="18" creationId="{5F3CDE61-CF4A-79A4-2109-6D505F8B7407}"/>
          </ac:spMkLst>
        </pc:spChg>
        <pc:spChg chg="mod">
          <ac:chgData name="Everett, Mary (meverett@uidaho.edu)" userId="S::meverett@uidaho.edu::b21d0241-4adb-45bd-965f-e467470a33ab" providerId="AD" clId="Web-{60D0E064-85F1-7655-3D03-EABE5BE9E1C7}" dt="2024-09-11T00:23:42.834" v="3635" actId="1076"/>
          <ac:spMkLst>
            <pc:docMk/>
            <pc:sldMk cId="1258288332" sldId="289"/>
            <ac:spMk id="19" creationId="{C28574E6-048D-71BE-67DB-A3DEBF88FB40}"/>
          </ac:spMkLst>
        </pc:spChg>
        <pc:spChg chg="del">
          <ac:chgData name="Everett, Mary (meverett@uidaho.edu)" userId="S::meverett@uidaho.edu::b21d0241-4adb-45bd-965f-e467470a33ab" providerId="AD" clId="Web-{60D0E064-85F1-7655-3D03-EABE5BE9E1C7}" dt="2024-09-11T00:23:35.881" v="3619"/>
          <ac:spMkLst>
            <pc:docMk/>
            <pc:sldMk cId="1258288332" sldId="289"/>
            <ac:spMk id="24" creationId="{DD465528-A415-1A9C-D6D2-E7BD8ED26D5D}"/>
          </ac:spMkLst>
        </pc:spChg>
        <pc:spChg chg="del">
          <ac:chgData name="Everett, Mary (meverett@uidaho.edu)" userId="S::meverett@uidaho.edu::b21d0241-4adb-45bd-965f-e467470a33ab" providerId="AD" clId="Web-{60D0E064-85F1-7655-3D03-EABE5BE9E1C7}" dt="2024-09-11T00:23:35.881" v="3618"/>
          <ac:spMkLst>
            <pc:docMk/>
            <pc:sldMk cId="1258288332" sldId="289"/>
            <ac:spMk id="25" creationId="{BBF6E8C0-D6A4-6A97-F9F2-44900120945C}"/>
          </ac:spMkLst>
        </pc:spChg>
        <pc:spChg chg="del">
          <ac:chgData name="Everett, Mary (meverett@uidaho.edu)" userId="S::meverett@uidaho.edu::b21d0241-4adb-45bd-965f-e467470a33ab" providerId="AD" clId="Web-{60D0E064-85F1-7655-3D03-EABE5BE9E1C7}" dt="2024-09-11T00:23:35.881" v="3617"/>
          <ac:spMkLst>
            <pc:docMk/>
            <pc:sldMk cId="1258288332" sldId="289"/>
            <ac:spMk id="26" creationId="{FB20D8BA-5F27-21AC-4023-6838885146E3}"/>
          </ac:spMkLst>
        </pc:spChg>
        <pc:spChg chg="del">
          <ac:chgData name="Everett, Mary (meverett@uidaho.edu)" userId="S::meverett@uidaho.edu::b21d0241-4adb-45bd-965f-e467470a33ab" providerId="AD" clId="Web-{60D0E064-85F1-7655-3D03-EABE5BE9E1C7}" dt="2024-09-11T00:23:37.396" v="3630"/>
          <ac:spMkLst>
            <pc:docMk/>
            <pc:sldMk cId="1258288332" sldId="289"/>
            <ac:spMk id="31" creationId="{5D53C4FB-4E6A-0253-1B86-66A09AFF40D8}"/>
          </ac:spMkLst>
        </pc:spChg>
        <pc:spChg chg="add mod">
          <ac:chgData name="Everett, Mary (meverett@uidaho.edu)" userId="S::meverett@uidaho.edu::b21d0241-4adb-45bd-965f-e467470a33ab" providerId="AD" clId="Web-{60D0E064-85F1-7655-3D03-EABE5BE9E1C7}" dt="2024-09-11T00:24:56.618" v="3672" actId="1076"/>
          <ac:spMkLst>
            <pc:docMk/>
            <pc:sldMk cId="1258288332" sldId="289"/>
            <ac:spMk id="32" creationId="{03BE5AB1-E9ED-DFDC-5806-427A61E4B547}"/>
          </ac:spMkLst>
        </pc:spChg>
        <pc:spChg chg="add mod">
          <ac:chgData name="Everett, Mary (meverett@uidaho.edu)" userId="S::meverett@uidaho.edu::b21d0241-4adb-45bd-965f-e467470a33ab" providerId="AD" clId="Web-{60D0E064-85F1-7655-3D03-EABE5BE9E1C7}" dt="2024-09-11T00:25:06.649" v="3678" actId="1076"/>
          <ac:spMkLst>
            <pc:docMk/>
            <pc:sldMk cId="1258288332" sldId="289"/>
            <ac:spMk id="33" creationId="{FEA157CB-89F7-A613-3649-20E173540347}"/>
          </ac:spMkLst>
        </pc:spChg>
        <pc:spChg chg="add mod">
          <ac:chgData name="Everett, Mary (meverett@uidaho.edu)" userId="S::meverett@uidaho.edu::b21d0241-4adb-45bd-965f-e467470a33ab" providerId="AD" clId="Web-{60D0E064-85F1-7655-3D03-EABE5BE9E1C7}" dt="2024-09-11T00:24:53.524" v="3671" actId="1076"/>
          <ac:spMkLst>
            <pc:docMk/>
            <pc:sldMk cId="1258288332" sldId="289"/>
            <ac:spMk id="34" creationId="{BB3006D0-5006-705F-1A1A-63ED2947352B}"/>
          </ac:spMkLst>
        </pc:spChg>
        <pc:spChg chg="add mod">
          <ac:chgData name="Everett, Mary (meverett@uidaho.edu)" userId="S::meverett@uidaho.edu::b21d0241-4adb-45bd-965f-e467470a33ab" providerId="AD" clId="Web-{60D0E064-85F1-7655-3D03-EABE5BE9E1C7}" dt="2024-09-11T00:25:02.868" v="3677" actId="14100"/>
          <ac:spMkLst>
            <pc:docMk/>
            <pc:sldMk cId="1258288332" sldId="289"/>
            <ac:spMk id="35" creationId="{154CDA8F-6102-5FD2-A244-551B838229D0}"/>
          </ac:spMkLst>
        </pc:spChg>
        <pc:grpChg chg="del">
          <ac:chgData name="Everett, Mary (meverett@uidaho.edu)" userId="S::meverett@uidaho.edu::b21d0241-4adb-45bd-965f-e467470a33ab" providerId="AD" clId="Web-{60D0E064-85F1-7655-3D03-EABE5BE9E1C7}" dt="2024-09-11T00:23:35.881" v="3622"/>
          <ac:grpSpMkLst>
            <pc:docMk/>
            <pc:sldMk cId="1258288332" sldId="289"/>
            <ac:grpSpMk id="12" creationId="{CFAD7B33-AAB3-D7FD-CE82-35A69D8B3EAC}"/>
          </ac:grpSpMkLst>
        </pc:grpChg>
        <pc:grpChg chg="mod">
          <ac:chgData name="Everett, Mary (meverett@uidaho.edu)" userId="S::meverett@uidaho.edu::b21d0241-4adb-45bd-965f-e467470a33ab" providerId="AD" clId="Web-{60D0E064-85F1-7655-3D03-EABE5BE9E1C7}" dt="2024-09-11T00:23:49.444" v="3640" actId="1076"/>
          <ac:grpSpMkLst>
            <pc:docMk/>
            <pc:sldMk cId="1258288332" sldId="289"/>
            <ac:grpSpMk id="20" creationId="{D1841562-06AC-8BE9-B91D-B7B159F1297B}"/>
          </ac:grpSpMkLst>
        </pc:grpChg>
        <pc:grpChg chg="del">
          <ac:chgData name="Everett, Mary (meverett@uidaho.edu)" userId="S::meverett@uidaho.edu::b21d0241-4adb-45bd-965f-e467470a33ab" providerId="AD" clId="Web-{60D0E064-85F1-7655-3D03-EABE5BE9E1C7}" dt="2024-09-11T00:23:35.881" v="3616"/>
          <ac:grpSpMkLst>
            <pc:docMk/>
            <pc:sldMk cId="1258288332" sldId="289"/>
            <ac:grpSpMk id="27" creationId="{E5A9415B-1033-6D4E-DEF4-94E3E2E7538B}"/>
          </ac:grpSpMkLst>
        </pc:grpChg>
      </pc:sldChg>
      <pc:sldChg chg="modSp new">
        <pc:chgData name="Everett, Mary (meverett@uidaho.edu)" userId="S::meverett@uidaho.edu::b21d0241-4adb-45bd-965f-e467470a33ab" providerId="AD" clId="Web-{60D0E064-85F1-7655-3D03-EABE5BE9E1C7}" dt="2024-09-11T00:23:19.911" v="3615" actId="20577"/>
        <pc:sldMkLst>
          <pc:docMk/>
          <pc:sldMk cId="2046021698" sldId="290"/>
        </pc:sldMkLst>
        <pc:spChg chg="mod">
          <ac:chgData name="Everett, Mary (meverett@uidaho.edu)" userId="S::meverett@uidaho.edu::b21d0241-4adb-45bd-965f-e467470a33ab" providerId="AD" clId="Web-{60D0E064-85F1-7655-3D03-EABE5BE9E1C7}" dt="2024-09-11T00:22:09.643" v="3493" actId="20577"/>
          <ac:spMkLst>
            <pc:docMk/>
            <pc:sldMk cId="2046021698" sldId="290"/>
            <ac:spMk id="2" creationId="{78DE6EE0-476A-5A0C-6C9E-E6ADB8D12E71}"/>
          </ac:spMkLst>
        </pc:spChg>
        <pc:spChg chg="mod">
          <ac:chgData name="Everett, Mary (meverett@uidaho.edu)" userId="S::meverett@uidaho.edu::b21d0241-4adb-45bd-965f-e467470a33ab" providerId="AD" clId="Web-{60D0E064-85F1-7655-3D03-EABE5BE9E1C7}" dt="2024-09-11T00:23:19.911" v="3615" actId="20577"/>
          <ac:spMkLst>
            <pc:docMk/>
            <pc:sldMk cId="2046021698" sldId="290"/>
            <ac:spMk id="3" creationId="{8887BE63-C0A7-8BAE-4058-933BBFF84231}"/>
          </ac:spMkLst>
        </pc:spChg>
      </pc:sldChg>
      <pc:sldChg chg="addSp modSp add replId">
        <pc:chgData name="Everett, Mary (meverett@uidaho.edu)" userId="S::meverett@uidaho.edu::b21d0241-4adb-45bd-965f-e467470a33ab" providerId="AD" clId="Web-{60D0E064-85F1-7655-3D03-EABE5BE9E1C7}" dt="2024-09-11T00:26:38.340" v="3735" actId="20577"/>
        <pc:sldMkLst>
          <pc:docMk/>
          <pc:sldMk cId="2128690964" sldId="291"/>
        </pc:sldMkLst>
        <pc:spChg chg="add mod">
          <ac:chgData name="Everett, Mary (meverett@uidaho.edu)" userId="S::meverett@uidaho.edu::b21d0241-4adb-45bd-965f-e467470a33ab" providerId="AD" clId="Web-{60D0E064-85F1-7655-3D03-EABE5BE9E1C7}" dt="2024-09-11T00:26:24.964" v="3715" actId="14100"/>
          <ac:spMkLst>
            <pc:docMk/>
            <pc:sldMk cId="2128690964" sldId="291"/>
            <ac:spMk id="3" creationId="{B8CCB359-CC5A-B3A7-8AC1-80F8461DE824}"/>
          </ac:spMkLst>
        </pc:spChg>
        <pc:spChg chg="add mod">
          <ac:chgData name="Everett, Mary (meverett@uidaho.edu)" userId="S::meverett@uidaho.edu::b21d0241-4adb-45bd-965f-e467470a33ab" providerId="AD" clId="Web-{60D0E064-85F1-7655-3D03-EABE5BE9E1C7}" dt="2024-09-11T00:26:38.340" v="3735" actId="20577"/>
          <ac:spMkLst>
            <pc:docMk/>
            <pc:sldMk cId="2128690964" sldId="291"/>
            <ac:spMk id="5" creationId="{A93711C4-187B-516A-998C-A86FE14B1095}"/>
          </ac:spMkLst>
        </pc:spChg>
        <pc:spChg chg="mod">
          <ac:chgData name="Everett, Mary (meverett@uidaho.edu)" userId="S::meverett@uidaho.edu::b21d0241-4adb-45bd-965f-e467470a33ab" providerId="AD" clId="Web-{60D0E064-85F1-7655-3D03-EABE5BE9E1C7}" dt="2024-09-11T00:25:18.525" v="3680" actId="1076"/>
          <ac:spMkLst>
            <pc:docMk/>
            <pc:sldMk cId="2128690964" sldId="291"/>
            <ac:spMk id="34" creationId="{BB3006D0-5006-705F-1A1A-63ED2947352B}"/>
          </ac:spMkLst>
        </pc:spChg>
        <pc:cxnChg chg="add mod">
          <ac:chgData name="Everett, Mary (meverett@uidaho.edu)" userId="S::meverett@uidaho.edu::b21d0241-4adb-45bd-965f-e467470a33ab" providerId="AD" clId="Web-{60D0E064-85F1-7655-3D03-EABE5BE9E1C7}" dt="2024-09-11T00:26:06.089" v="3685"/>
          <ac:cxnSpMkLst>
            <pc:docMk/>
            <pc:sldMk cId="2128690964" sldId="291"/>
            <ac:cxnSpMk id="2" creationId="{794A8364-3F05-6F08-1EF8-A6108837EDA7}"/>
          </ac:cxnSpMkLst>
        </pc:cxnChg>
        <pc:cxnChg chg="add mod">
          <ac:chgData name="Everett, Mary (meverett@uidaho.edu)" userId="S::meverett@uidaho.edu::b21d0241-4adb-45bd-965f-e467470a33ab" providerId="AD" clId="Web-{60D0E064-85F1-7655-3D03-EABE5BE9E1C7}" dt="2024-09-11T00:26:32.980" v="3718" actId="1076"/>
          <ac:cxnSpMkLst>
            <pc:docMk/>
            <pc:sldMk cId="2128690964" sldId="291"/>
            <ac:cxnSpMk id="4" creationId="{184BF48C-6FC6-2465-5CC2-CAA8C8C77B04}"/>
          </ac:cxnSpMkLst>
        </pc:cxnChg>
      </pc:sldChg>
      <pc:sldChg chg="addSp delSp modSp add replId">
        <pc:chgData name="Everett, Mary (meverett@uidaho.edu)" userId="S::meverett@uidaho.edu::b21d0241-4adb-45bd-965f-e467470a33ab" providerId="AD" clId="Web-{60D0E064-85F1-7655-3D03-EABE5BE9E1C7}" dt="2024-09-11T00:27:39.045" v="3788" actId="1076"/>
        <pc:sldMkLst>
          <pc:docMk/>
          <pc:sldMk cId="2338350116" sldId="292"/>
        </pc:sldMkLst>
        <pc:spChg chg="mod">
          <ac:chgData name="Everett, Mary (meverett@uidaho.edu)" userId="S::meverett@uidaho.edu::b21d0241-4adb-45bd-965f-e467470a33ab" providerId="AD" clId="Web-{60D0E064-85F1-7655-3D03-EABE5BE9E1C7}" dt="2024-09-11T00:27:33.467" v="3786" actId="1076"/>
          <ac:spMkLst>
            <pc:docMk/>
            <pc:sldMk cId="2338350116" sldId="292"/>
            <ac:spMk id="3" creationId="{B8CCB359-CC5A-B3A7-8AC1-80F8461DE824}"/>
          </ac:spMkLst>
        </pc:spChg>
        <pc:spChg chg="mod">
          <ac:chgData name="Everett, Mary (meverett@uidaho.edu)" userId="S::meverett@uidaho.edu::b21d0241-4adb-45bd-965f-e467470a33ab" providerId="AD" clId="Web-{60D0E064-85F1-7655-3D03-EABE5BE9E1C7}" dt="2024-09-11T00:27:39.045" v="3788" actId="1076"/>
          <ac:spMkLst>
            <pc:docMk/>
            <pc:sldMk cId="2338350116" sldId="292"/>
            <ac:spMk id="5" creationId="{A93711C4-187B-516A-998C-A86FE14B1095}"/>
          </ac:spMkLst>
        </pc:spChg>
        <pc:spChg chg="add mod">
          <ac:chgData name="Everett, Mary (meverett@uidaho.edu)" userId="S::meverett@uidaho.edu::b21d0241-4adb-45bd-965f-e467470a33ab" providerId="AD" clId="Web-{60D0E064-85F1-7655-3D03-EABE5BE9E1C7}" dt="2024-09-11T00:27:13.325" v="3779" actId="14100"/>
          <ac:spMkLst>
            <pc:docMk/>
            <pc:sldMk cId="2338350116" sldId="292"/>
            <ac:spMk id="6" creationId="{12CCBA28-24D4-8BA0-ACE4-6926E194F0FB}"/>
          </ac:spMkLst>
        </pc:spChg>
        <pc:cxnChg chg="del">
          <ac:chgData name="Everett, Mary (meverett@uidaho.edu)" userId="S::meverett@uidaho.edu::b21d0241-4adb-45bd-965f-e467470a33ab" providerId="AD" clId="Web-{60D0E064-85F1-7655-3D03-EABE5BE9E1C7}" dt="2024-09-11T00:27:25.967" v="3783"/>
          <ac:cxnSpMkLst>
            <pc:docMk/>
            <pc:sldMk cId="2338350116" sldId="292"/>
            <ac:cxnSpMk id="2" creationId="{794A8364-3F05-6F08-1EF8-A6108837EDA7}"/>
          </ac:cxnSpMkLst>
        </pc:cxnChg>
        <pc:cxnChg chg="del">
          <ac:chgData name="Everett, Mary (meverett@uidaho.edu)" userId="S::meverett@uidaho.edu::b21d0241-4adb-45bd-965f-e467470a33ab" providerId="AD" clId="Web-{60D0E064-85F1-7655-3D03-EABE5BE9E1C7}" dt="2024-09-11T00:27:25.967" v="3782"/>
          <ac:cxnSpMkLst>
            <pc:docMk/>
            <pc:sldMk cId="2338350116" sldId="292"/>
            <ac:cxnSpMk id="4" creationId="{184BF48C-6FC6-2465-5CC2-CAA8C8C77B04}"/>
          </ac:cxnSpMkLst>
        </pc:cxnChg>
      </pc:sldChg>
      <pc:sldChg chg="addSp modSp add replId">
        <pc:chgData name="Everett, Mary (meverett@uidaho.edu)" userId="S::meverett@uidaho.edu::b21d0241-4adb-45bd-965f-e467470a33ab" providerId="AD" clId="Web-{60D0E064-85F1-7655-3D03-EABE5BE9E1C7}" dt="2024-09-11T00:29:40.190" v="3943" actId="14100"/>
        <pc:sldMkLst>
          <pc:docMk/>
          <pc:sldMk cId="2026894498" sldId="293"/>
        </pc:sldMkLst>
        <pc:spChg chg="mod">
          <ac:chgData name="Everett, Mary (meverett@uidaho.edu)" userId="S::meverett@uidaho.edu::b21d0241-4adb-45bd-965f-e467470a33ab" providerId="AD" clId="Web-{60D0E064-85F1-7655-3D03-EABE5BE9E1C7}" dt="2024-09-11T00:29:33.033" v="3942" actId="1076"/>
          <ac:spMkLst>
            <pc:docMk/>
            <pc:sldMk cId="2026894498" sldId="293"/>
            <ac:spMk id="6" creationId="{12CCBA28-24D4-8BA0-ACE4-6926E194F0FB}"/>
          </ac:spMkLst>
        </pc:spChg>
        <pc:cxnChg chg="add mod">
          <ac:chgData name="Everett, Mary (meverett@uidaho.edu)" userId="S::meverett@uidaho.edu::b21d0241-4adb-45bd-965f-e467470a33ab" providerId="AD" clId="Web-{60D0E064-85F1-7655-3D03-EABE5BE9E1C7}" dt="2024-09-11T00:28:10.937" v="3793" actId="14100"/>
          <ac:cxnSpMkLst>
            <pc:docMk/>
            <pc:sldMk cId="2026894498" sldId="293"/>
            <ac:cxnSpMk id="4" creationId="{38A975BA-B44F-E82E-8D1A-830ECE2A6E41}"/>
          </ac:cxnSpMkLst>
        </pc:cxnChg>
        <pc:cxnChg chg="add mod">
          <ac:chgData name="Everett, Mary (meverett@uidaho.edu)" userId="S::meverett@uidaho.edu::b21d0241-4adb-45bd-965f-e467470a33ab" providerId="AD" clId="Web-{60D0E064-85F1-7655-3D03-EABE5BE9E1C7}" dt="2024-09-11T00:28:23.359" v="3799" actId="14100"/>
          <ac:cxnSpMkLst>
            <pc:docMk/>
            <pc:sldMk cId="2026894498" sldId="293"/>
            <ac:cxnSpMk id="7" creationId="{4F254B94-D277-08A9-239C-8F0C1D2DC173}"/>
          </ac:cxnSpMkLst>
        </pc:cxnChg>
        <pc:cxnChg chg="add mod">
          <ac:chgData name="Everett, Mary (meverett@uidaho.edu)" userId="S::meverett@uidaho.edu::b21d0241-4adb-45bd-965f-e467470a33ab" providerId="AD" clId="Web-{60D0E064-85F1-7655-3D03-EABE5BE9E1C7}" dt="2024-09-11T00:29:40.190" v="3943" actId="14100"/>
          <ac:cxnSpMkLst>
            <pc:docMk/>
            <pc:sldMk cId="2026894498" sldId="293"/>
            <ac:cxnSpMk id="8" creationId="{1642FFE1-C2D5-F08D-C86B-6DD5CDC8C9FD}"/>
          </ac:cxnSpMkLst>
        </pc:cxnChg>
        <pc:cxnChg chg="add mod">
          <ac:chgData name="Everett, Mary (meverett@uidaho.edu)" userId="S::meverett@uidaho.edu::b21d0241-4adb-45bd-965f-e467470a33ab" providerId="AD" clId="Web-{60D0E064-85F1-7655-3D03-EABE5BE9E1C7}" dt="2024-09-11T00:28:37.360" v="3806" actId="14100"/>
          <ac:cxnSpMkLst>
            <pc:docMk/>
            <pc:sldMk cId="2026894498" sldId="293"/>
            <ac:cxnSpMk id="9" creationId="{F6C1584D-032E-1A21-680C-6BA0B228205A}"/>
          </ac:cxnSpMkLst>
        </pc:cxnChg>
      </pc:sldChg>
      <pc:sldChg chg="modSp add replId">
        <pc:chgData name="Everett, Mary (meverett@uidaho.edu)" userId="S::meverett@uidaho.edu::b21d0241-4adb-45bd-965f-e467470a33ab" providerId="AD" clId="Web-{60D0E064-85F1-7655-3D03-EABE5BE9E1C7}" dt="2024-09-11T00:31:43.444" v="4120" actId="20577"/>
        <pc:sldMkLst>
          <pc:docMk/>
          <pc:sldMk cId="3784378504" sldId="294"/>
        </pc:sldMkLst>
        <pc:spChg chg="mod">
          <ac:chgData name="Everett, Mary (meverett@uidaho.edu)" userId="S::meverett@uidaho.edu::b21d0241-4adb-45bd-965f-e467470a33ab" providerId="AD" clId="Web-{60D0E064-85F1-7655-3D03-EABE5BE9E1C7}" dt="2024-09-11T00:31:43.444" v="4120" actId="20577"/>
          <ac:spMkLst>
            <pc:docMk/>
            <pc:sldMk cId="3784378504" sldId="294"/>
            <ac:spMk id="6" creationId="{12CCBA28-24D4-8BA0-ACE4-6926E194F0FB}"/>
          </ac:spMkLst>
        </pc:spChg>
      </pc:sldChg>
      <pc:sldChg chg="addSp modSp add replId">
        <pc:chgData name="Everett, Mary (meverett@uidaho.edu)" userId="S::meverett@uidaho.edu::b21d0241-4adb-45bd-965f-e467470a33ab" providerId="AD" clId="Web-{60D0E064-85F1-7655-3D03-EABE5BE9E1C7}" dt="2024-09-11T00:32:57.525" v="4165" actId="1076"/>
        <pc:sldMkLst>
          <pc:docMk/>
          <pc:sldMk cId="3745713428" sldId="295"/>
        </pc:sldMkLst>
        <pc:spChg chg="add mod">
          <ac:chgData name="Everett, Mary (meverett@uidaho.edu)" userId="S::meverett@uidaho.edu::b21d0241-4adb-45bd-965f-e467470a33ab" providerId="AD" clId="Web-{60D0E064-85F1-7655-3D03-EABE5BE9E1C7}" dt="2024-09-11T00:32:45.399" v="4159" actId="1076"/>
          <ac:spMkLst>
            <pc:docMk/>
            <pc:sldMk cId="3745713428" sldId="295"/>
            <ac:spMk id="2" creationId="{61E7340A-0D13-AEFE-6AD1-D83D51EAD880}"/>
          </ac:spMkLst>
        </pc:spChg>
        <pc:spChg chg="mod">
          <ac:chgData name="Everett, Mary (meverett@uidaho.edu)" userId="S::meverett@uidaho.edu::b21d0241-4adb-45bd-965f-e467470a33ab" providerId="AD" clId="Web-{60D0E064-85F1-7655-3D03-EABE5BE9E1C7}" dt="2024-09-11T00:31:55.569" v="4124" actId="1076"/>
          <ac:spMkLst>
            <pc:docMk/>
            <pc:sldMk cId="3745713428" sldId="295"/>
            <ac:spMk id="6" creationId="{12CCBA28-24D4-8BA0-ACE4-6926E194F0FB}"/>
          </ac:spMkLst>
        </pc:spChg>
        <pc:spChg chg="add mod">
          <ac:chgData name="Everett, Mary (meverett@uidaho.edu)" userId="S::meverett@uidaho.edu::b21d0241-4adb-45bd-965f-e467470a33ab" providerId="AD" clId="Web-{60D0E064-85F1-7655-3D03-EABE5BE9E1C7}" dt="2024-09-11T00:32:57.525" v="4165" actId="1076"/>
          <ac:spMkLst>
            <pc:docMk/>
            <pc:sldMk cId="3745713428" sldId="295"/>
            <ac:spMk id="10" creationId="{B1CF73A7-86B2-64CF-06EE-CD04B5A88D44}"/>
          </ac:spMkLst>
        </pc:spChg>
        <pc:cxnChg chg="add mod">
          <ac:chgData name="Everett, Mary (meverett@uidaho.edu)" userId="S::meverett@uidaho.edu::b21d0241-4adb-45bd-965f-e467470a33ab" providerId="AD" clId="Web-{60D0E064-85F1-7655-3D03-EABE5BE9E1C7}" dt="2024-09-11T00:32:55.462" v="4164" actId="1076"/>
          <ac:cxnSpMkLst>
            <pc:docMk/>
            <pc:sldMk cId="3745713428" sldId="295"/>
            <ac:cxnSpMk id="11" creationId="{0A6315B8-E8DF-45CC-5110-A3AD4BF8AF39}"/>
          </ac:cxnSpMkLst>
        </pc:cxnChg>
        <pc:cxnChg chg="add mod">
          <ac:chgData name="Everett, Mary (meverett@uidaho.edu)" userId="S::meverett@uidaho.edu::b21d0241-4adb-45bd-965f-e467470a33ab" providerId="AD" clId="Web-{60D0E064-85F1-7655-3D03-EABE5BE9E1C7}" dt="2024-09-11T00:32:53.071" v="4163" actId="1076"/>
          <ac:cxnSpMkLst>
            <pc:docMk/>
            <pc:sldMk cId="3745713428" sldId="295"/>
            <ac:cxnSpMk id="12" creationId="{1AC51A57-9681-360E-9F20-77EC3C404CC0}"/>
          </ac:cxnSpMkLst>
        </pc:cxnChg>
      </pc:sldChg>
      <pc:sldChg chg="modSp add replId">
        <pc:chgData name="Everett, Mary (meverett@uidaho.edu)" userId="S::meverett@uidaho.edu::b21d0241-4adb-45bd-965f-e467470a33ab" providerId="AD" clId="Web-{60D0E064-85F1-7655-3D03-EABE5BE9E1C7}" dt="2024-09-11T00:33:38.073" v="4192" actId="1076"/>
        <pc:sldMkLst>
          <pc:docMk/>
          <pc:sldMk cId="2960820261" sldId="296"/>
        </pc:sldMkLst>
        <pc:spChg chg="mod">
          <ac:chgData name="Everett, Mary (meverett@uidaho.edu)" userId="S::meverett@uidaho.edu::b21d0241-4adb-45bd-965f-e467470a33ab" providerId="AD" clId="Web-{60D0E064-85F1-7655-3D03-EABE5BE9E1C7}" dt="2024-09-11T00:33:38.073" v="4192" actId="1076"/>
          <ac:spMkLst>
            <pc:docMk/>
            <pc:sldMk cId="2960820261" sldId="296"/>
            <ac:spMk id="6" creationId="{12CCBA28-24D4-8BA0-ACE4-6926E194F0FB}"/>
          </ac:spMkLst>
        </pc:spChg>
      </pc:sldChg>
      <pc:sldChg chg="modSp add replId">
        <pc:chgData name="Everett, Mary (meverett@uidaho.edu)" userId="S::meverett@uidaho.edu::b21d0241-4adb-45bd-965f-e467470a33ab" providerId="AD" clId="Web-{60D0E064-85F1-7655-3D03-EABE5BE9E1C7}" dt="2024-09-11T00:34:04.230" v="4278" actId="1076"/>
        <pc:sldMkLst>
          <pc:docMk/>
          <pc:sldMk cId="2059928217" sldId="297"/>
        </pc:sldMkLst>
        <pc:spChg chg="mod">
          <ac:chgData name="Everett, Mary (meverett@uidaho.edu)" userId="S::meverett@uidaho.edu::b21d0241-4adb-45bd-965f-e467470a33ab" providerId="AD" clId="Web-{60D0E064-85F1-7655-3D03-EABE5BE9E1C7}" dt="2024-09-11T00:34:04.230" v="4278" actId="1076"/>
          <ac:spMkLst>
            <pc:docMk/>
            <pc:sldMk cId="2059928217" sldId="297"/>
            <ac:spMk id="6" creationId="{12CCBA28-24D4-8BA0-ACE4-6926E194F0FB}"/>
          </ac:spMkLst>
        </pc:spChg>
      </pc:sldChg>
      <pc:sldChg chg="addSp delSp modSp add replId">
        <pc:chgData name="Everett, Mary (meverett@uidaho.edu)" userId="S::meverett@uidaho.edu::b21d0241-4adb-45bd-965f-e467470a33ab" providerId="AD" clId="Web-{60D0E064-85F1-7655-3D03-EABE5BE9E1C7}" dt="2024-09-11T00:34:44.919" v="4325"/>
        <pc:sldMkLst>
          <pc:docMk/>
          <pc:sldMk cId="3247240139" sldId="298"/>
        </pc:sldMkLst>
        <pc:spChg chg="add del mod">
          <ac:chgData name="Everett, Mary (meverett@uidaho.edu)" userId="S::meverett@uidaho.edu::b21d0241-4adb-45bd-965f-e467470a33ab" providerId="AD" clId="Web-{60D0E064-85F1-7655-3D03-EABE5BE9E1C7}" dt="2024-09-11T00:34:37.278" v="4319"/>
          <ac:spMkLst>
            <pc:docMk/>
            <pc:sldMk cId="3247240139" sldId="298"/>
            <ac:spMk id="2" creationId="{61E7340A-0D13-AEFE-6AD1-D83D51EAD880}"/>
          </ac:spMkLst>
        </pc:spChg>
        <pc:spChg chg="mod">
          <ac:chgData name="Everett, Mary (meverett@uidaho.edu)" userId="S::meverett@uidaho.edu::b21d0241-4adb-45bd-965f-e467470a33ab" providerId="AD" clId="Web-{60D0E064-85F1-7655-3D03-EABE5BE9E1C7}" dt="2024-09-11T00:34:11.793" v="4288" actId="1076"/>
          <ac:spMkLst>
            <pc:docMk/>
            <pc:sldMk cId="3247240139" sldId="298"/>
            <ac:spMk id="3" creationId="{B8CCB359-CC5A-B3A7-8AC1-80F8461DE824}"/>
          </ac:spMkLst>
        </pc:spChg>
        <pc:spChg chg="mod">
          <ac:chgData name="Everett, Mary (meverett@uidaho.edu)" userId="S::meverett@uidaho.edu::b21d0241-4adb-45bd-965f-e467470a33ab" providerId="AD" clId="Web-{60D0E064-85F1-7655-3D03-EABE5BE9E1C7}" dt="2024-09-11T00:34:11.793" v="4289" actId="1076"/>
          <ac:spMkLst>
            <pc:docMk/>
            <pc:sldMk cId="3247240139" sldId="298"/>
            <ac:spMk id="5" creationId="{A93711C4-187B-516A-998C-A86FE14B1095}"/>
          </ac:spMkLst>
        </pc:spChg>
        <pc:spChg chg="del">
          <ac:chgData name="Everett, Mary (meverett@uidaho.edu)" userId="S::meverett@uidaho.edu::b21d0241-4adb-45bd-965f-e467470a33ab" providerId="AD" clId="Web-{60D0E064-85F1-7655-3D03-EABE5BE9E1C7}" dt="2024-09-11T00:34:24.309" v="4298"/>
          <ac:spMkLst>
            <pc:docMk/>
            <pc:sldMk cId="3247240139" sldId="298"/>
            <ac:spMk id="6" creationId="{12CCBA28-24D4-8BA0-ACE4-6926E194F0FB}"/>
          </ac:spMkLst>
        </pc:spChg>
        <pc:spChg chg="mod">
          <ac:chgData name="Everett, Mary (meverett@uidaho.edu)" userId="S::meverett@uidaho.edu::b21d0241-4adb-45bd-965f-e467470a33ab" providerId="AD" clId="Web-{60D0E064-85F1-7655-3D03-EABE5BE9E1C7}" dt="2024-09-11T00:34:11.840" v="4295" actId="1076"/>
          <ac:spMkLst>
            <pc:docMk/>
            <pc:sldMk cId="3247240139" sldId="298"/>
            <ac:spMk id="10" creationId="{B1CF73A7-86B2-64CF-06EE-CD04B5A88D44}"/>
          </ac:spMkLst>
        </pc:spChg>
        <pc:spChg chg="mod">
          <ac:chgData name="Everett, Mary (meverett@uidaho.edu)" userId="S::meverett@uidaho.edu::b21d0241-4adb-45bd-965f-e467470a33ab" providerId="AD" clId="Web-{60D0E064-85F1-7655-3D03-EABE5BE9E1C7}" dt="2024-09-11T00:34:11.746" v="4280" actId="1076"/>
          <ac:spMkLst>
            <pc:docMk/>
            <pc:sldMk cId="3247240139" sldId="298"/>
            <ac:spMk id="13" creationId="{A453BC7B-336E-D053-5C17-21A03998243E}"/>
          </ac:spMkLst>
        </pc:spChg>
        <pc:spChg chg="mod">
          <ac:chgData name="Everett, Mary (meverett@uidaho.edu)" userId="S::meverett@uidaho.edu::b21d0241-4adb-45bd-965f-e467470a33ab" providerId="AD" clId="Web-{60D0E064-85F1-7655-3D03-EABE5BE9E1C7}" dt="2024-09-11T00:34:11.746" v="4281" actId="1076"/>
          <ac:spMkLst>
            <pc:docMk/>
            <pc:sldMk cId="3247240139" sldId="298"/>
            <ac:spMk id="15" creationId="{483BD67E-3982-C232-196C-3BD4A4CE691C}"/>
          </ac:spMkLst>
        </pc:spChg>
        <pc:spChg chg="add mod">
          <ac:chgData name="Everett, Mary (meverett@uidaho.edu)" userId="S::meverett@uidaho.edu::b21d0241-4adb-45bd-965f-e467470a33ab" providerId="AD" clId="Web-{60D0E064-85F1-7655-3D03-EABE5BE9E1C7}" dt="2024-09-11T00:34:29.575" v="4307" actId="1076"/>
          <ac:spMkLst>
            <pc:docMk/>
            <pc:sldMk cId="3247240139" sldId="298"/>
            <ac:spMk id="16" creationId="{A9CCB666-C0F2-F082-56DD-C3DCF69ED358}"/>
          </ac:spMkLst>
        </pc:spChg>
        <pc:spChg chg="add del mod">
          <ac:chgData name="Everett, Mary (meverett@uidaho.edu)" userId="S::meverett@uidaho.edu::b21d0241-4adb-45bd-965f-e467470a33ab" providerId="AD" clId="Web-{60D0E064-85F1-7655-3D03-EABE5BE9E1C7}" dt="2024-09-11T00:34:41.825" v="4323"/>
          <ac:spMkLst>
            <pc:docMk/>
            <pc:sldMk cId="3247240139" sldId="298"/>
            <ac:spMk id="18" creationId="{7286B4B6-6744-7466-6A5D-779B31925000}"/>
          </ac:spMkLst>
        </pc:spChg>
        <pc:spChg chg="mod">
          <ac:chgData name="Everett, Mary (meverett@uidaho.edu)" userId="S::meverett@uidaho.edu::b21d0241-4adb-45bd-965f-e467470a33ab" providerId="AD" clId="Web-{60D0E064-85F1-7655-3D03-EABE5BE9E1C7}" dt="2024-09-11T00:34:11.746" v="4282" actId="1076"/>
          <ac:spMkLst>
            <pc:docMk/>
            <pc:sldMk cId="3247240139" sldId="298"/>
            <ac:spMk id="19" creationId="{C28574E6-048D-71BE-67DB-A3DEBF88FB40}"/>
          </ac:spMkLst>
        </pc:spChg>
        <pc:spChg chg="add mod">
          <ac:chgData name="Everett, Mary (meverett@uidaho.edu)" userId="S::meverett@uidaho.edu::b21d0241-4adb-45bd-965f-e467470a33ab" providerId="AD" clId="Web-{60D0E064-85F1-7655-3D03-EABE5BE9E1C7}" dt="2024-09-11T00:34:29.590" v="4309" actId="1076"/>
          <ac:spMkLst>
            <pc:docMk/>
            <pc:sldMk cId="3247240139" sldId="298"/>
            <ac:spMk id="25" creationId="{04F7B616-0F8A-2A4B-A821-3FF91137CE98}"/>
          </ac:spMkLst>
        </pc:spChg>
        <pc:spChg chg="add del mod">
          <ac:chgData name="Everett, Mary (meverett@uidaho.edu)" userId="S::meverett@uidaho.edu::b21d0241-4adb-45bd-965f-e467470a33ab" providerId="AD" clId="Web-{60D0E064-85F1-7655-3D03-EABE5BE9E1C7}" dt="2024-09-11T00:34:43.138" v="4324"/>
          <ac:spMkLst>
            <pc:docMk/>
            <pc:sldMk cId="3247240139" sldId="298"/>
            <ac:spMk id="27" creationId="{915666EE-B906-2815-D453-AE3D448152B9}"/>
          </ac:spMkLst>
        </pc:spChg>
        <pc:spChg chg="add mod">
          <ac:chgData name="Everett, Mary (meverett@uidaho.edu)" userId="S::meverett@uidaho.edu::b21d0241-4adb-45bd-965f-e467470a33ab" providerId="AD" clId="Web-{60D0E064-85F1-7655-3D03-EABE5BE9E1C7}" dt="2024-09-11T00:34:29.606" v="4311" actId="1076"/>
          <ac:spMkLst>
            <pc:docMk/>
            <pc:sldMk cId="3247240139" sldId="298"/>
            <ac:spMk id="29" creationId="{DA08DBFB-73A8-895E-960F-E6D2350B05EB}"/>
          </ac:spMkLst>
        </pc:spChg>
        <pc:spChg chg="add del mod">
          <ac:chgData name="Everett, Mary (meverett@uidaho.edu)" userId="S::meverett@uidaho.edu::b21d0241-4adb-45bd-965f-e467470a33ab" providerId="AD" clId="Web-{60D0E064-85F1-7655-3D03-EABE5BE9E1C7}" dt="2024-09-11T00:34:44.919" v="4325"/>
          <ac:spMkLst>
            <pc:docMk/>
            <pc:sldMk cId="3247240139" sldId="298"/>
            <ac:spMk id="31" creationId="{B4BCD150-87D7-D9E3-4550-B9BEF579DEBB}"/>
          </ac:spMkLst>
        </pc:spChg>
        <pc:spChg chg="mod">
          <ac:chgData name="Everett, Mary (meverett@uidaho.edu)" userId="S::meverett@uidaho.edu::b21d0241-4adb-45bd-965f-e467470a33ab" providerId="AD" clId="Web-{60D0E064-85F1-7655-3D03-EABE5BE9E1C7}" dt="2024-09-11T00:34:11.777" v="4284" actId="1076"/>
          <ac:spMkLst>
            <pc:docMk/>
            <pc:sldMk cId="3247240139" sldId="298"/>
            <ac:spMk id="32" creationId="{03BE5AB1-E9ED-DFDC-5806-427A61E4B547}"/>
          </ac:spMkLst>
        </pc:spChg>
        <pc:spChg chg="mod">
          <ac:chgData name="Everett, Mary (meverett@uidaho.edu)" userId="S::meverett@uidaho.edu::b21d0241-4adb-45bd-965f-e467470a33ab" providerId="AD" clId="Web-{60D0E064-85F1-7655-3D03-EABE5BE9E1C7}" dt="2024-09-11T00:34:11.777" v="4285" actId="1076"/>
          <ac:spMkLst>
            <pc:docMk/>
            <pc:sldMk cId="3247240139" sldId="298"/>
            <ac:spMk id="33" creationId="{FEA157CB-89F7-A613-3649-20E173540347}"/>
          </ac:spMkLst>
        </pc:spChg>
        <pc:spChg chg="mod">
          <ac:chgData name="Everett, Mary (meverett@uidaho.edu)" userId="S::meverett@uidaho.edu::b21d0241-4adb-45bd-965f-e467470a33ab" providerId="AD" clId="Web-{60D0E064-85F1-7655-3D03-EABE5BE9E1C7}" dt="2024-09-11T00:34:11.777" v="4286" actId="1076"/>
          <ac:spMkLst>
            <pc:docMk/>
            <pc:sldMk cId="3247240139" sldId="298"/>
            <ac:spMk id="34" creationId="{BB3006D0-5006-705F-1A1A-63ED2947352B}"/>
          </ac:spMkLst>
        </pc:spChg>
        <pc:spChg chg="mod">
          <ac:chgData name="Everett, Mary (meverett@uidaho.edu)" userId="S::meverett@uidaho.edu::b21d0241-4adb-45bd-965f-e467470a33ab" providerId="AD" clId="Web-{60D0E064-85F1-7655-3D03-EABE5BE9E1C7}" dt="2024-09-11T00:34:11.793" v="4287" actId="1076"/>
          <ac:spMkLst>
            <pc:docMk/>
            <pc:sldMk cId="3247240139" sldId="298"/>
            <ac:spMk id="35" creationId="{154CDA8F-6102-5FD2-A244-551B838229D0}"/>
          </ac:spMkLst>
        </pc:spChg>
        <pc:spChg chg="add mod">
          <ac:chgData name="Everett, Mary (meverett@uidaho.edu)" userId="S::meverett@uidaho.edu::b21d0241-4adb-45bd-965f-e467470a33ab" providerId="AD" clId="Web-{60D0E064-85F1-7655-3D03-EABE5BE9E1C7}" dt="2024-09-11T00:34:29.622" v="4313" actId="1076"/>
          <ac:spMkLst>
            <pc:docMk/>
            <pc:sldMk cId="3247240139" sldId="298"/>
            <ac:spMk id="37" creationId="{289F4AF6-289C-EDAF-C444-83E7581FC0AB}"/>
          </ac:spMkLst>
        </pc:spChg>
        <pc:grpChg chg="mod">
          <ac:chgData name="Everett, Mary (meverett@uidaho.edu)" userId="S::meverett@uidaho.edu::b21d0241-4adb-45bd-965f-e467470a33ab" providerId="AD" clId="Web-{60D0E064-85F1-7655-3D03-EABE5BE9E1C7}" dt="2024-09-11T00:34:11.762" v="4283" actId="1076"/>
          <ac:grpSpMkLst>
            <pc:docMk/>
            <pc:sldMk cId="3247240139" sldId="298"/>
            <ac:grpSpMk id="20" creationId="{D1841562-06AC-8BE9-B91D-B7B159F1297B}"/>
          </ac:grpSpMkLst>
        </pc:grpChg>
        <pc:grpChg chg="add mod">
          <ac:chgData name="Everett, Mary (meverett@uidaho.edu)" userId="S::meverett@uidaho.edu::b21d0241-4adb-45bd-965f-e467470a33ab" providerId="AD" clId="Web-{60D0E064-85F1-7655-3D03-EABE5BE9E1C7}" dt="2024-09-11T00:34:29.637" v="4314" actId="1076"/>
          <ac:grpSpMkLst>
            <pc:docMk/>
            <pc:sldMk cId="3247240139" sldId="298"/>
            <ac:grpSpMk id="42" creationId="{3C00F44F-A560-40C5-76D0-E9EC645E9F23}"/>
          </ac:grpSpMkLst>
        </pc:grpChg>
        <pc:cxnChg chg="mod">
          <ac:chgData name="Everett, Mary (meverett@uidaho.edu)" userId="S::meverett@uidaho.edu::b21d0241-4adb-45bd-965f-e467470a33ab" providerId="AD" clId="Web-{60D0E064-85F1-7655-3D03-EABE5BE9E1C7}" dt="2024-09-11T00:34:11.808" v="4290" actId="1076"/>
          <ac:cxnSpMkLst>
            <pc:docMk/>
            <pc:sldMk cId="3247240139" sldId="298"/>
            <ac:cxnSpMk id="4" creationId="{38A975BA-B44F-E82E-8D1A-830ECE2A6E41}"/>
          </ac:cxnSpMkLst>
        </pc:cxnChg>
        <pc:cxnChg chg="mod">
          <ac:chgData name="Everett, Mary (meverett@uidaho.edu)" userId="S::meverett@uidaho.edu::b21d0241-4adb-45bd-965f-e467470a33ab" providerId="AD" clId="Web-{60D0E064-85F1-7655-3D03-EABE5BE9E1C7}" dt="2024-09-11T00:34:11.808" v="4291" actId="1076"/>
          <ac:cxnSpMkLst>
            <pc:docMk/>
            <pc:sldMk cId="3247240139" sldId="298"/>
            <ac:cxnSpMk id="7" creationId="{4F254B94-D277-08A9-239C-8F0C1D2DC173}"/>
          </ac:cxnSpMkLst>
        </pc:cxnChg>
        <pc:cxnChg chg="mod">
          <ac:chgData name="Everett, Mary (meverett@uidaho.edu)" userId="S::meverett@uidaho.edu::b21d0241-4adb-45bd-965f-e467470a33ab" providerId="AD" clId="Web-{60D0E064-85F1-7655-3D03-EABE5BE9E1C7}" dt="2024-09-11T00:34:11.808" v="4292" actId="1076"/>
          <ac:cxnSpMkLst>
            <pc:docMk/>
            <pc:sldMk cId="3247240139" sldId="298"/>
            <ac:cxnSpMk id="8" creationId="{1642FFE1-C2D5-F08D-C86B-6DD5CDC8C9FD}"/>
          </ac:cxnSpMkLst>
        </pc:cxnChg>
        <pc:cxnChg chg="mod">
          <ac:chgData name="Everett, Mary (meverett@uidaho.edu)" userId="S::meverett@uidaho.edu::b21d0241-4adb-45bd-965f-e467470a33ab" providerId="AD" clId="Web-{60D0E064-85F1-7655-3D03-EABE5BE9E1C7}" dt="2024-09-11T00:34:11.824" v="4293" actId="1076"/>
          <ac:cxnSpMkLst>
            <pc:docMk/>
            <pc:sldMk cId="3247240139" sldId="298"/>
            <ac:cxnSpMk id="9" creationId="{F6C1584D-032E-1A21-680C-6BA0B228205A}"/>
          </ac:cxnSpMkLst>
        </pc:cxnChg>
        <pc:cxnChg chg="mod">
          <ac:chgData name="Everett, Mary (meverett@uidaho.edu)" userId="S::meverett@uidaho.edu::b21d0241-4adb-45bd-965f-e467470a33ab" providerId="AD" clId="Web-{60D0E064-85F1-7655-3D03-EABE5BE9E1C7}" dt="2024-09-11T00:34:11.840" v="4296" actId="1076"/>
          <ac:cxnSpMkLst>
            <pc:docMk/>
            <pc:sldMk cId="3247240139" sldId="298"/>
            <ac:cxnSpMk id="11" creationId="{0A6315B8-E8DF-45CC-5110-A3AD4BF8AF39}"/>
          </ac:cxnSpMkLst>
        </pc:cxnChg>
        <pc:cxnChg chg="mod">
          <ac:chgData name="Everett, Mary (meverett@uidaho.edu)" userId="S::meverett@uidaho.edu::b21d0241-4adb-45bd-965f-e467470a33ab" providerId="AD" clId="Web-{60D0E064-85F1-7655-3D03-EABE5BE9E1C7}" dt="2024-09-11T00:34:11.840" v="4297" actId="1076"/>
          <ac:cxnSpMkLst>
            <pc:docMk/>
            <pc:sldMk cId="3247240139" sldId="298"/>
            <ac:cxnSpMk id="12" creationId="{1AC51A57-9681-360E-9F20-77EC3C404CC0}"/>
          </ac:cxnSpMkLst>
        </pc:cxnChg>
      </pc:sldChg>
      <pc:sldChg chg="addSp modSp add replId">
        <pc:chgData name="Everett, Mary (meverett@uidaho.edu)" userId="S::meverett@uidaho.edu::b21d0241-4adb-45bd-965f-e467470a33ab" providerId="AD" clId="Web-{60D0E064-85F1-7655-3D03-EABE5BE9E1C7}" dt="2024-09-11T00:35:56.546" v="4367" actId="20577"/>
        <pc:sldMkLst>
          <pc:docMk/>
          <pc:sldMk cId="2570970555" sldId="299"/>
        </pc:sldMkLst>
        <pc:spChg chg="add mod">
          <ac:chgData name="Everett, Mary (meverett@uidaho.edu)" userId="S::meverett@uidaho.edu::b21d0241-4adb-45bd-965f-e467470a33ab" providerId="AD" clId="Web-{60D0E064-85F1-7655-3D03-EABE5BE9E1C7}" dt="2024-09-11T00:35:29.514" v="4356" actId="20577"/>
          <ac:spMkLst>
            <pc:docMk/>
            <pc:sldMk cId="2570970555" sldId="299"/>
            <ac:spMk id="18" creationId="{C837FCA4-FC92-5696-5E2D-6CE06CF898D6}"/>
          </ac:spMkLst>
        </pc:spChg>
        <pc:spChg chg="add mod">
          <ac:chgData name="Everett, Mary (meverett@uidaho.edu)" userId="S::meverett@uidaho.edu::b21d0241-4adb-45bd-965f-e467470a33ab" providerId="AD" clId="Web-{60D0E064-85F1-7655-3D03-EABE5BE9E1C7}" dt="2024-09-11T00:35:39.593" v="4361" actId="14100"/>
          <ac:spMkLst>
            <pc:docMk/>
            <pc:sldMk cId="2570970555" sldId="299"/>
            <ac:spMk id="28" creationId="{56AB85C4-6F40-3432-704C-BF169736B159}"/>
          </ac:spMkLst>
        </pc:spChg>
        <pc:spChg chg="add mod">
          <ac:chgData name="Everett, Mary (meverett@uidaho.edu)" userId="S::meverett@uidaho.edu::b21d0241-4adb-45bd-965f-e467470a33ab" providerId="AD" clId="Web-{60D0E064-85F1-7655-3D03-EABE5BE9E1C7}" dt="2024-09-11T00:35:56.546" v="4367" actId="20577"/>
          <ac:spMkLst>
            <pc:docMk/>
            <pc:sldMk cId="2570970555" sldId="299"/>
            <ac:spMk id="31" creationId="{D0834700-3137-17BB-E65B-6DD97CBF732B}"/>
          </ac:spMkLst>
        </pc:spChg>
        <pc:cxnChg chg="add mod">
          <ac:chgData name="Everett, Mary (meverett@uidaho.edu)" userId="S::meverett@uidaho.edu::b21d0241-4adb-45bd-965f-e467470a33ab" providerId="AD" clId="Web-{60D0E064-85F1-7655-3D03-EABE5BE9E1C7}" dt="2024-09-11T00:35:22.280" v="4331" actId="1076"/>
          <ac:cxnSpMkLst>
            <pc:docMk/>
            <pc:sldMk cId="2570970555" sldId="299"/>
            <ac:cxnSpMk id="14" creationId="{8F158902-124D-B75F-5014-AB3098C1D699}"/>
          </ac:cxnSpMkLst>
        </pc:cxnChg>
        <pc:cxnChg chg="add mod">
          <ac:chgData name="Everett, Mary (meverett@uidaho.edu)" userId="S::meverett@uidaho.edu::b21d0241-4adb-45bd-965f-e467470a33ab" providerId="AD" clId="Web-{60D0E064-85F1-7655-3D03-EABE5BE9E1C7}" dt="2024-09-11T00:35:22.295" v="4333" actId="1076"/>
          <ac:cxnSpMkLst>
            <pc:docMk/>
            <pc:sldMk cId="2570970555" sldId="299"/>
            <ac:cxnSpMk id="26" creationId="{46026D45-910F-91EA-700B-88528DF601F0}"/>
          </ac:cxnSpMkLst>
        </pc:cxnChg>
        <pc:cxnChg chg="add mod">
          <ac:chgData name="Everett, Mary (meverett@uidaho.edu)" userId="S::meverett@uidaho.edu::b21d0241-4adb-45bd-965f-e467470a33ab" providerId="AD" clId="Web-{60D0E064-85F1-7655-3D03-EABE5BE9E1C7}" dt="2024-09-11T00:35:45.624" v="4364" actId="1076"/>
          <ac:cxnSpMkLst>
            <pc:docMk/>
            <pc:sldMk cId="2570970555" sldId="299"/>
            <ac:cxnSpMk id="30" creationId="{AA024C01-F264-7ACB-7E27-B1F4523C22D0}"/>
          </ac:cxnSpMkLst>
        </pc:cxnChg>
      </pc:sldChg>
      <pc:sldChg chg="addSp delSp modSp add replId">
        <pc:chgData name="Everett, Mary (meverett@uidaho.edu)" userId="S::meverett@uidaho.edu::b21d0241-4adb-45bd-965f-e467470a33ab" providerId="AD" clId="Web-{60D0E064-85F1-7655-3D03-EABE5BE9E1C7}" dt="2024-09-11T00:36:53.142" v="4411" actId="1076"/>
        <pc:sldMkLst>
          <pc:docMk/>
          <pc:sldMk cId="808967380" sldId="300"/>
        </pc:sldMkLst>
        <pc:spChg chg="add mod">
          <ac:chgData name="Everett, Mary (meverett@uidaho.edu)" userId="S::meverett@uidaho.edu::b21d0241-4adb-45bd-965f-e467470a33ab" providerId="AD" clId="Web-{60D0E064-85F1-7655-3D03-EABE5BE9E1C7}" dt="2024-09-11T00:36:53.142" v="4411" actId="1076"/>
          <ac:spMkLst>
            <pc:docMk/>
            <pc:sldMk cId="808967380" sldId="300"/>
            <ac:spMk id="17" creationId="{66F75278-F4D6-E54B-EF5A-9A52C321A3F6}"/>
          </ac:spMkLst>
        </pc:spChg>
        <pc:spChg chg="mod">
          <ac:chgData name="Everett, Mary (meverett@uidaho.edu)" userId="S::meverett@uidaho.edu::b21d0241-4adb-45bd-965f-e467470a33ab" providerId="AD" clId="Web-{60D0E064-85F1-7655-3D03-EABE5BE9E1C7}" dt="2024-09-11T00:36:10.453" v="4372" actId="1076"/>
          <ac:spMkLst>
            <pc:docMk/>
            <pc:sldMk cId="808967380" sldId="300"/>
            <ac:spMk id="18" creationId="{C837FCA4-FC92-5696-5E2D-6CE06CF898D6}"/>
          </ac:spMkLst>
        </pc:spChg>
        <pc:spChg chg="mod">
          <ac:chgData name="Everett, Mary (meverett@uidaho.edu)" userId="S::meverett@uidaho.edu::b21d0241-4adb-45bd-965f-e467470a33ab" providerId="AD" clId="Web-{60D0E064-85F1-7655-3D03-EABE5BE9E1C7}" dt="2024-09-11T00:36:18" v="4375" actId="1076"/>
          <ac:spMkLst>
            <pc:docMk/>
            <pc:sldMk cId="808967380" sldId="300"/>
            <ac:spMk id="28" creationId="{56AB85C4-6F40-3432-704C-BF169736B159}"/>
          </ac:spMkLst>
        </pc:spChg>
        <pc:spChg chg="mod">
          <ac:chgData name="Everett, Mary (meverett@uidaho.edu)" userId="S::meverett@uidaho.edu::b21d0241-4adb-45bd-965f-e467470a33ab" providerId="AD" clId="Web-{60D0E064-85F1-7655-3D03-EABE5BE9E1C7}" dt="2024-09-11T00:36:24.344" v="4378" actId="1076"/>
          <ac:spMkLst>
            <pc:docMk/>
            <pc:sldMk cId="808967380" sldId="300"/>
            <ac:spMk id="31" creationId="{D0834700-3137-17BB-E65B-6DD97CBF732B}"/>
          </ac:spMkLst>
        </pc:spChg>
        <pc:cxnChg chg="del">
          <ac:chgData name="Everett, Mary (meverett@uidaho.edu)" userId="S::meverett@uidaho.edu::b21d0241-4adb-45bd-965f-e467470a33ab" providerId="AD" clId="Web-{60D0E064-85F1-7655-3D03-EABE5BE9E1C7}" dt="2024-09-11T00:36:25.688" v="4381"/>
          <ac:cxnSpMkLst>
            <pc:docMk/>
            <pc:sldMk cId="808967380" sldId="300"/>
            <ac:cxnSpMk id="14" creationId="{8F158902-124D-B75F-5014-AB3098C1D699}"/>
          </ac:cxnSpMkLst>
        </pc:cxnChg>
        <pc:cxnChg chg="del">
          <ac:chgData name="Everett, Mary (meverett@uidaho.edu)" userId="S::meverett@uidaho.edu::b21d0241-4adb-45bd-965f-e467470a33ab" providerId="AD" clId="Web-{60D0E064-85F1-7655-3D03-EABE5BE9E1C7}" dt="2024-09-11T00:36:25.688" v="4380"/>
          <ac:cxnSpMkLst>
            <pc:docMk/>
            <pc:sldMk cId="808967380" sldId="300"/>
            <ac:cxnSpMk id="26" creationId="{46026D45-910F-91EA-700B-88528DF601F0}"/>
          </ac:cxnSpMkLst>
        </pc:cxnChg>
        <pc:cxnChg chg="del">
          <ac:chgData name="Everett, Mary (meverett@uidaho.edu)" userId="S::meverett@uidaho.edu::b21d0241-4adb-45bd-965f-e467470a33ab" providerId="AD" clId="Web-{60D0E064-85F1-7655-3D03-EABE5BE9E1C7}" dt="2024-09-11T00:36:25.688" v="4379"/>
          <ac:cxnSpMkLst>
            <pc:docMk/>
            <pc:sldMk cId="808967380" sldId="300"/>
            <ac:cxnSpMk id="30" creationId="{AA024C01-F264-7ACB-7E27-B1F4523C22D0}"/>
          </ac:cxnSpMkLst>
        </pc:cxnChg>
      </pc:sldChg>
      <pc:sldChg chg="modSp add replId">
        <pc:chgData name="Everett, Mary (meverett@uidaho.edu)" userId="S::meverett@uidaho.edu::b21d0241-4adb-45bd-965f-e467470a33ab" providerId="AD" clId="Web-{60D0E064-85F1-7655-3D03-EABE5BE9E1C7}" dt="2024-09-11T00:37:08.439" v="4448" actId="1076"/>
        <pc:sldMkLst>
          <pc:docMk/>
          <pc:sldMk cId="3289218297" sldId="301"/>
        </pc:sldMkLst>
        <pc:spChg chg="mod">
          <ac:chgData name="Everett, Mary (meverett@uidaho.edu)" userId="S::meverett@uidaho.edu::b21d0241-4adb-45bd-965f-e467470a33ab" providerId="AD" clId="Web-{60D0E064-85F1-7655-3D03-EABE5BE9E1C7}" dt="2024-09-11T00:37:08.439" v="4448" actId="1076"/>
          <ac:spMkLst>
            <pc:docMk/>
            <pc:sldMk cId="3289218297" sldId="301"/>
            <ac:spMk id="17" creationId="{66F75278-F4D6-E54B-EF5A-9A52C321A3F6}"/>
          </ac:spMkLst>
        </pc:spChg>
      </pc:sldChg>
      <pc:sldChg chg="modSp add replId">
        <pc:chgData name="Everett, Mary (meverett@uidaho.edu)" userId="S::meverett@uidaho.edu::b21d0241-4adb-45bd-965f-e467470a33ab" providerId="AD" clId="Web-{60D0E064-85F1-7655-3D03-EABE5BE9E1C7}" dt="2024-09-11T00:37:46.488" v="4535" actId="1076"/>
        <pc:sldMkLst>
          <pc:docMk/>
          <pc:sldMk cId="930654766" sldId="302"/>
        </pc:sldMkLst>
        <pc:spChg chg="mod">
          <ac:chgData name="Everett, Mary (meverett@uidaho.edu)" userId="S::meverett@uidaho.edu::b21d0241-4adb-45bd-965f-e467470a33ab" providerId="AD" clId="Web-{60D0E064-85F1-7655-3D03-EABE5BE9E1C7}" dt="2024-09-11T00:37:46.488" v="4535" actId="1076"/>
          <ac:spMkLst>
            <pc:docMk/>
            <pc:sldMk cId="930654766" sldId="302"/>
            <ac:spMk id="17" creationId="{66F75278-F4D6-E54B-EF5A-9A52C321A3F6}"/>
          </ac:spMkLst>
        </pc:spChg>
      </pc:sldChg>
      <pc:sldChg chg="modSp add replId">
        <pc:chgData name="Everett, Mary (meverett@uidaho.edu)" userId="S::meverett@uidaho.edu::b21d0241-4adb-45bd-965f-e467470a33ab" providerId="AD" clId="Web-{60D0E064-85F1-7655-3D03-EABE5BE9E1C7}" dt="2024-09-11T00:39:02.396" v="4765" actId="20577"/>
        <pc:sldMkLst>
          <pc:docMk/>
          <pc:sldMk cId="1234083224" sldId="303"/>
        </pc:sldMkLst>
        <pc:spChg chg="mod">
          <ac:chgData name="Everett, Mary (meverett@uidaho.edu)" userId="S::meverett@uidaho.edu::b21d0241-4adb-45bd-965f-e467470a33ab" providerId="AD" clId="Web-{60D0E064-85F1-7655-3D03-EABE5BE9E1C7}" dt="2024-09-11T00:39:02.396" v="4765" actId="20577"/>
          <ac:spMkLst>
            <pc:docMk/>
            <pc:sldMk cId="1234083224" sldId="303"/>
            <ac:spMk id="17" creationId="{66F75278-F4D6-E54B-EF5A-9A52C321A3F6}"/>
          </ac:spMkLst>
        </pc:spChg>
      </pc:sldChg>
      <pc:sldChg chg="modSp add replId">
        <pc:chgData name="Everett, Mary (meverett@uidaho.edu)" userId="S::meverett@uidaho.edu::b21d0241-4adb-45bd-965f-e467470a33ab" providerId="AD" clId="Web-{60D0E064-85F1-7655-3D03-EABE5BE9E1C7}" dt="2024-09-11T00:39:20.413" v="4786" actId="1076"/>
        <pc:sldMkLst>
          <pc:docMk/>
          <pc:sldMk cId="3787037482" sldId="304"/>
        </pc:sldMkLst>
        <pc:spChg chg="mod">
          <ac:chgData name="Everett, Mary (meverett@uidaho.edu)" userId="S::meverett@uidaho.edu::b21d0241-4adb-45bd-965f-e467470a33ab" providerId="AD" clId="Web-{60D0E064-85F1-7655-3D03-EABE5BE9E1C7}" dt="2024-09-11T00:39:10.194" v="4777" actId="20577"/>
          <ac:spMkLst>
            <pc:docMk/>
            <pc:sldMk cId="3787037482" sldId="304"/>
            <ac:spMk id="19" creationId="{C28574E6-048D-71BE-67DB-A3DEBF88FB40}"/>
          </ac:spMkLst>
        </pc:spChg>
        <pc:spChg chg="mod">
          <ac:chgData name="Everett, Mary (meverett@uidaho.edu)" userId="S::meverett@uidaho.edu::b21d0241-4adb-45bd-965f-e467470a33ab" providerId="AD" clId="Web-{60D0E064-85F1-7655-3D03-EABE5BE9E1C7}" dt="2024-09-11T00:39:20.413" v="4786" actId="1076"/>
          <ac:spMkLst>
            <pc:docMk/>
            <pc:sldMk cId="3787037482" sldId="304"/>
            <ac:spMk id="37" creationId="{289F4AF6-289C-EDAF-C444-83E7581FC0AB}"/>
          </ac:spMkLst>
        </pc:spChg>
      </pc:sldChg>
      <pc:sldChg chg="addSp modSp add replId">
        <pc:chgData name="Everett, Mary (meverett@uidaho.edu)" userId="S::meverett@uidaho.edu::b21d0241-4adb-45bd-965f-e467470a33ab" providerId="AD" clId="Web-{60D0E064-85F1-7655-3D03-EABE5BE9E1C7}" dt="2024-09-11T00:40:23.337" v="4974" actId="20577"/>
        <pc:sldMkLst>
          <pc:docMk/>
          <pc:sldMk cId="2440274916" sldId="305"/>
        </pc:sldMkLst>
        <pc:spChg chg="add mod">
          <ac:chgData name="Everett, Mary (meverett@uidaho.edu)" userId="S::meverett@uidaho.edu::b21d0241-4adb-45bd-965f-e467470a33ab" providerId="AD" clId="Web-{60D0E064-85F1-7655-3D03-EABE5BE9E1C7}" dt="2024-09-11T00:40:23.337" v="4974" actId="20577"/>
          <ac:spMkLst>
            <pc:docMk/>
            <pc:sldMk cId="2440274916" sldId="305"/>
            <ac:spMk id="6" creationId="{666B6F06-2CC6-E27C-E132-E7FF8FA7E3D1}"/>
          </ac:spMkLst>
        </pc:spChg>
        <pc:spChg chg="mod">
          <ac:chgData name="Everett, Mary (meverett@uidaho.edu)" userId="S::meverett@uidaho.edu::b21d0241-4adb-45bd-965f-e467470a33ab" providerId="AD" clId="Web-{60D0E064-85F1-7655-3D03-EABE5BE9E1C7}" dt="2024-09-11T00:40:10.399" v="4971" actId="20577"/>
          <ac:spMkLst>
            <pc:docMk/>
            <pc:sldMk cId="2440274916" sldId="305"/>
            <ac:spMk id="17" creationId="{66F75278-F4D6-E54B-EF5A-9A52C321A3F6}"/>
          </ac:spMkLst>
        </pc:spChg>
      </pc:sldChg>
      <pc:sldChg chg="addSp modSp add replId">
        <pc:chgData name="Everett, Mary (meverett@uidaho.edu)" userId="S::meverett@uidaho.edu::b21d0241-4adb-45bd-965f-e467470a33ab" providerId="AD" clId="Web-{60D0E064-85F1-7655-3D03-EABE5BE9E1C7}" dt="2024-09-11T00:42:28.607" v="5121" actId="20577"/>
        <pc:sldMkLst>
          <pc:docMk/>
          <pc:sldMk cId="1753528698" sldId="306"/>
        </pc:sldMkLst>
        <pc:spChg chg="mod">
          <ac:chgData name="Everett, Mary (meverett@uidaho.edu)" userId="S::meverett@uidaho.edu::b21d0241-4adb-45bd-965f-e467470a33ab" providerId="AD" clId="Web-{60D0E064-85F1-7655-3D03-EABE5BE9E1C7}" dt="2024-09-11T00:42:28.607" v="5121" actId="20577"/>
          <ac:spMkLst>
            <pc:docMk/>
            <pc:sldMk cId="1753528698" sldId="306"/>
            <ac:spMk id="17" creationId="{66F75278-F4D6-E54B-EF5A-9A52C321A3F6}"/>
          </ac:spMkLst>
        </pc:spChg>
        <pc:cxnChg chg="add mod">
          <ac:chgData name="Everett, Mary (meverett@uidaho.edu)" userId="S::meverett@uidaho.edu::b21d0241-4adb-45bd-965f-e467470a33ab" providerId="AD" clId="Web-{60D0E064-85F1-7655-3D03-EABE5BE9E1C7}" dt="2024-09-11T00:40:41.915" v="4982" actId="14100"/>
          <ac:cxnSpMkLst>
            <pc:docMk/>
            <pc:sldMk cId="1753528698" sldId="306"/>
            <ac:cxnSpMk id="14" creationId="{7F40990E-C72B-F612-E65C-DF23955EA8A2}"/>
          </ac:cxnSpMkLst>
        </pc:cxnChg>
        <pc:cxnChg chg="add mod">
          <ac:chgData name="Everett, Mary (meverett@uidaho.edu)" userId="S::meverett@uidaho.edu::b21d0241-4adb-45bd-965f-e467470a33ab" providerId="AD" clId="Web-{60D0E064-85F1-7655-3D03-EABE5BE9E1C7}" dt="2024-09-11T00:40:58.510" v="4988" actId="1076"/>
          <ac:cxnSpMkLst>
            <pc:docMk/>
            <pc:sldMk cId="1753528698" sldId="306"/>
            <ac:cxnSpMk id="24" creationId="{07213D53-BE13-3A06-04BE-AEE7FE8F0FF7}"/>
          </ac:cxnSpMkLst>
        </pc:cxnChg>
        <pc:cxnChg chg="add mod">
          <ac:chgData name="Everett, Mary (meverett@uidaho.edu)" userId="S::meverett@uidaho.edu::b21d0241-4adb-45bd-965f-e467470a33ab" providerId="AD" clId="Web-{60D0E064-85F1-7655-3D03-EABE5BE9E1C7}" dt="2024-09-11T00:41:10.166" v="4992" actId="14100"/>
          <ac:cxnSpMkLst>
            <pc:docMk/>
            <pc:sldMk cId="1753528698" sldId="306"/>
            <ac:cxnSpMk id="26" creationId="{E0957DBE-C707-5D21-D2E8-A706556771CD}"/>
          </ac:cxnSpMkLst>
        </pc:cxnChg>
        <pc:cxnChg chg="add mod">
          <ac:chgData name="Everett, Mary (meverett@uidaho.edu)" userId="S::meverett@uidaho.edu::b21d0241-4adb-45bd-965f-e467470a33ab" providerId="AD" clId="Web-{60D0E064-85F1-7655-3D03-EABE5BE9E1C7}" dt="2024-09-11T00:41:39.902" v="5002" actId="14100"/>
          <ac:cxnSpMkLst>
            <pc:docMk/>
            <pc:sldMk cId="1753528698" sldId="306"/>
            <ac:cxnSpMk id="27" creationId="{AF8B9516-F274-DBFD-B12D-2808C8998683}"/>
          </ac:cxnSpMkLst>
        </pc:cxnChg>
        <pc:cxnChg chg="add mod">
          <ac:chgData name="Everett, Mary (meverett@uidaho.edu)" userId="S::meverett@uidaho.edu::b21d0241-4adb-45bd-965f-e467470a33ab" providerId="AD" clId="Web-{60D0E064-85F1-7655-3D03-EABE5BE9E1C7}" dt="2024-09-11T00:41:29.105" v="4998" actId="14100"/>
          <ac:cxnSpMkLst>
            <pc:docMk/>
            <pc:sldMk cId="1753528698" sldId="306"/>
            <ac:cxnSpMk id="30" creationId="{C32B9649-F946-09B6-4F87-9A1E08807FD4}"/>
          </ac:cxnSpMkLst>
        </pc:cxnChg>
        <pc:cxnChg chg="add mod">
          <ac:chgData name="Everett, Mary (meverett@uidaho.edu)" userId="S::meverett@uidaho.edu::b21d0241-4adb-45bd-965f-e467470a33ab" providerId="AD" clId="Web-{60D0E064-85F1-7655-3D03-EABE5BE9E1C7}" dt="2024-09-11T00:41:48.277" v="5006" actId="14100"/>
          <ac:cxnSpMkLst>
            <pc:docMk/>
            <pc:sldMk cId="1753528698" sldId="306"/>
            <ac:cxnSpMk id="36" creationId="{B054ABE7-88B0-24AA-F2DE-EBE42742ED1E}"/>
          </ac:cxnSpMkLst>
        </pc:cxnChg>
      </pc:sldChg>
      <pc:sldChg chg="addSp delSp modSp add replId">
        <pc:chgData name="Everett, Mary (meverett@uidaho.edu)" userId="S::meverett@uidaho.edu::b21d0241-4adb-45bd-965f-e467470a33ab" providerId="AD" clId="Web-{60D0E064-85F1-7655-3D03-EABE5BE9E1C7}" dt="2024-09-11T00:46:20.739" v="5448" actId="20577"/>
        <pc:sldMkLst>
          <pc:docMk/>
          <pc:sldMk cId="418660163" sldId="307"/>
        </pc:sldMkLst>
        <pc:spChg chg="mod">
          <ac:chgData name="Everett, Mary (meverett@uidaho.edu)" userId="S::meverett@uidaho.edu::b21d0241-4adb-45bd-965f-e467470a33ab" providerId="AD" clId="Web-{60D0E064-85F1-7655-3D03-EABE5BE9E1C7}" dt="2024-09-11T00:46:20.739" v="5448" actId="20577"/>
          <ac:spMkLst>
            <pc:docMk/>
            <pc:sldMk cId="418660163" sldId="307"/>
            <ac:spMk id="17" creationId="{66F75278-F4D6-E54B-EF5A-9A52C321A3F6}"/>
          </ac:spMkLst>
        </pc:spChg>
        <pc:spChg chg="add del">
          <ac:chgData name="Everett, Mary (meverett@uidaho.edu)" userId="S::meverett@uidaho.edu::b21d0241-4adb-45bd-965f-e467470a33ab" providerId="AD" clId="Web-{60D0E064-85F1-7655-3D03-EABE5BE9E1C7}" dt="2024-09-11T00:44:55.690" v="5323"/>
          <ac:spMkLst>
            <pc:docMk/>
            <pc:sldMk cId="418660163" sldId="307"/>
            <ac:spMk id="38" creationId="{8BFFD329-D5F8-7A55-85C6-8AAE4BACE3B4}"/>
          </ac:spMkLst>
        </pc:spChg>
      </pc:sldChg>
      <pc:sldChg chg="addSp delSp modSp add replId">
        <pc:chgData name="Everett, Mary (meverett@uidaho.edu)" userId="S::meverett@uidaho.edu::b21d0241-4adb-45bd-965f-e467470a33ab" providerId="AD" clId="Web-{60D0E064-85F1-7655-3D03-EABE5BE9E1C7}" dt="2024-09-11T00:44:41.955" v="5320" actId="20577"/>
        <pc:sldMkLst>
          <pc:docMk/>
          <pc:sldMk cId="1269845233" sldId="308"/>
        </pc:sldMkLst>
        <pc:spChg chg="del mod">
          <ac:chgData name="Everett, Mary (meverett@uidaho.edu)" userId="S::meverett@uidaho.edu::b21d0241-4adb-45bd-965f-e467470a33ab" providerId="AD" clId="Web-{60D0E064-85F1-7655-3D03-EABE5BE9E1C7}" dt="2024-09-11T00:44:06.063" v="5300"/>
          <ac:spMkLst>
            <pc:docMk/>
            <pc:sldMk cId="1269845233" sldId="308"/>
            <ac:spMk id="17" creationId="{66F75278-F4D6-E54B-EF5A-9A52C321A3F6}"/>
          </ac:spMkLst>
        </pc:spChg>
        <pc:spChg chg="add mod">
          <ac:chgData name="Everett, Mary (meverett@uidaho.edu)" userId="S::meverett@uidaho.edu::b21d0241-4adb-45bd-965f-e467470a33ab" providerId="AD" clId="Web-{60D0E064-85F1-7655-3D03-EABE5BE9E1C7}" dt="2024-09-11T00:44:27.220" v="5314" actId="1076"/>
          <ac:spMkLst>
            <pc:docMk/>
            <pc:sldMk cId="1269845233" sldId="308"/>
            <ac:spMk id="38" creationId="{813CDD08-45F5-3EEC-F00B-D7507161B839}"/>
          </ac:spMkLst>
        </pc:spChg>
        <pc:spChg chg="add mod">
          <ac:chgData name="Everett, Mary (meverett@uidaho.edu)" userId="S::meverett@uidaho.edu::b21d0241-4adb-45bd-965f-e467470a33ab" providerId="AD" clId="Web-{60D0E064-85F1-7655-3D03-EABE5BE9E1C7}" dt="2024-09-11T00:44:23.282" v="5313" actId="20577"/>
          <ac:spMkLst>
            <pc:docMk/>
            <pc:sldMk cId="1269845233" sldId="308"/>
            <ac:spMk id="43" creationId="{E67FC416-1AA5-A673-35B6-9A51DEF9A531}"/>
          </ac:spMkLst>
        </pc:spChg>
        <pc:spChg chg="add mod">
          <ac:chgData name="Everett, Mary (meverett@uidaho.edu)" userId="S::meverett@uidaho.edu::b21d0241-4adb-45bd-965f-e467470a33ab" providerId="AD" clId="Web-{60D0E064-85F1-7655-3D03-EABE5BE9E1C7}" dt="2024-09-11T00:44:41.955" v="5320" actId="20577"/>
          <ac:spMkLst>
            <pc:docMk/>
            <pc:sldMk cId="1269845233" sldId="308"/>
            <ac:spMk id="47" creationId="{532D3385-2025-5341-AD1E-340386FE3040}"/>
          </ac:spMkLst>
        </pc:spChg>
        <pc:cxnChg chg="add mod">
          <ac:chgData name="Everett, Mary (meverett@uidaho.edu)" userId="S::meverett@uidaho.edu::b21d0241-4adb-45bd-965f-e467470a33ab" providerId="AD" clId="Web-{60D0E064-85F1-7655-3D03-EABE5BE9E1C7}" dt="2024-09-11T00:44:16.532" v="5307" actId="1076"/>
          <ac:cxnSpMkLst>
            <pc:docMk/>
            <pc:sldMk cId="1269845233" sldId="308"/>
            <ac:cxnSpMk id="44" creationId="{1E58E343-6AEA-085E-0EFF-CBB9F15A88AA}"/>
          </ac:cxnSpMkLst>
        </pc:cxnChg>
        <pc:cxnChg chg="add mod">
          <ac:chgData name="Everett, Mary (meverett@uidaho.edu)" userId="S::meverett@uidaho.edu::b21d0241-4adb-45bd-965f-e467470a33ab" providerId="AD" clId="Web-{60D0E064-85F1-7655-3D03-EABE5BE9E1C7}" dt="2024-09-11T00:44:16.548" v="5308" actId="1076"/>
          <ac:cxnSpMkLst>
            <pc:docMk/>
            <pc:sldMk cId="1269845233" sldId="308"/>
            <ac:cxnSpMk id="45" creationId="{E46122F8-E3C2-0BC0-546D-945A4A94A4A2}"/>
          </ac:cxnSpMkLst>
        </pc:cxnChg>
        <pc:cxnChg chg="add mod">
          <ac:chgData name="Everett, Mary (meverett@uidaho.edu)" userId="S::meverett@uidaho.edu::b21d0241-4adb-45bd-965f-e467470a33ab" providerId="AD" clId="Web-{60D0E064-85F1-7655-3D03-EABE5BE9E1C7}" dt="2024-09-11T00:44:33.283" v="5316" actId="1076"/>
          <ac:cxnSpMkLst>
            <pc:docMk/>
            <pc:sldMk cId="1269845233" sldId="308"/>
            <ac:cxnSpMk id="46" creationId="{3431238B-120C-81C5-BD81-A4DFE18183B6}"/>
          </ac:cxnSpMkLst>
        </pc:cxnChg>
      </pc:sldChg>
      <pc:sldChg chg="addSp modSp add replId">
        <pc:chgData name="Everett, Mary (meverett@uidaho.edu)" userId="S::meverett@uidaho.edu::b21d0241-4adb-45bd-965f-e467470a33ab" providerId="AD" clId="Web-{60D0E064-85F1-7655-3D03-EABE5BE9E1C7}" dt="2024-09-11T00:45:05.471" v="5327" actId="1076"/>
        <pc:sldMkLst>
          <pc:docMk/>
          <pc:sldMk cId="802834106" sldId="309"/>
        </pc:sldMkLst>
        <pc:spChg chg="add mod">
          <ac:chgData name="Everett, Mary (meverett@uidaho.edu)" userId="S::meverett@uidaho.edu::b21d0241-4adb-45bd-965f-e467470a33ab" providerId="AD" clId="Web-{60D0E064-85F1-7655-3D03-EABE5BE9E1C7}" dt="2024-09-11T00:45:05.471" v="5327" actId="1076"/>
          <ac:spMkLst>
            <pc:docMk/>
            <pc:sldMk cId="802834106" sldId="309"/>
            <ac:spMk id="48" creationId="{8898D4FB-AFEF-C4DE-FA0A-1520757E14FA}"/>
          </ac:spMkLst>
        </pc:spChg>
      </pc:sldChg>
      <pc:sldChg chg="modSp add replId">
        <pc:chgData name="Everett, Mary (meverett@uidaho.edu)" userId="S::meverett@uidaho.edu::b21d0241-4adb-45bd-965f-e467470a33ab" providerId="AD" clId="Web-{60D0E064-85F1-7655-3D03-EABE5BE9E1C7}" dt="2024-09-11T00:47:47.696" v="5542" actId="1076"/>
        <pc:sldMkLst>
          <pc:docMk/>
          <pc:sldMk cId="1726241149" sldId="310"/>
        </pc:sldMkLst>
        <pc:spChg chg="mod">
          <ac:chgData name="Everett, Mary (meverett@uidaho.edu)" userId="S::meverett@uidaho.edu::b21d0241-4adb-45bd-965f-e467470a33ab" providerId="AD" clId="Web-{60D0E064-85F1-7655-3D03-EABE5BE9E1C7}" dt="2024-09-11T00:45:52.160" v="5351" actId="1076"/>
          <ac:spMkLst>
            <pc:docMk/>
            <pc:sldMk cId="1726241149" sldId="310"/>
            <ac:spMk id="2" creationId="{61E7340A-0D13-AEFE-6AD1-D83D51EAD880}"/>
          </ac:spMkLst>
        </pc:spChg>
        <pc:spChg chg="mod">
          <ac:chgData name="Everett, Mary (meverett@uidaho.edu)" userId="S::meverett@uidaho.edu::b21d0241-4adb-45bd-965f-e467470a33ab" providerId="AD" clId="Web-{60D0E064-85F1-7655-3D03-EABE5BE9E1C7}" dt="2024-09-11T00:45:21.019" v="5335" actId="1076"/>
          <ac:spMkLst>
            <pc:docMk/>
            <pc:sldMk cId="1726241149" sldId="310"/>
            <ac:spMk id="3" creationId="{B8CCB359-CC5A-B3A7-8AC1-80F8461DE824}"/>
          </ac:spMkLst>
        </pc:spChg>
        <pc:spChg chg="mod">
          <ac:chgData name="Everett, Mary (meverett@uidaho.edu)" userId="S::meverett@uidaho.edu::b21d0241-4adb-45bd-965f-e467470a33ab" providerId="AD" clId="Web-{60D0E064-85F1-7655-3D03-EABE5BE9E1C7}" dt="2024-09-11T00:45:21.019" v="5336" actId="1076"/>
          <ac:spMkLst>
            <pc:docMk/>
            <pc:sldMk cId="1726241149" sldId="310"/>
            <ac:spMk id="5" creationId="{A93711C4-187B-516A-998C-A86FE14B1095}"/>
          </ac:spMkLst>
        </pc:spChg>
        <pc:spChg chg="mod">
          <ac:chgData name="Everett, Mary (meverett@uidaho.edu)" userId="S::meverett@uidaho.edu::b21d0241-4adb-45bd-965f-e467470a33ab" providerId="AD" clId="Web-{60D0E064-85F1-7655-3D03-EABE5BE9E1C7}" dt="2024-09-11T00:46:39.693" v="5457" actId="1076"/>
          <ac:spMkLst>
            <pc:docMk/>
            <pc:sldMk cId="1726241149" sldId="310"/>
            <ac:spMk id="6" creationId="{666B6F06-2CC6-E27C-E132-E7FF8FA7E3D1}"/>
          </ac:spMkLst>
        </pc:spChg>
        <pc:spChg chg="mod">
          <ac:chgData name="Everett, Mary (meverett@uidaho.edu)" userId="S::meverett@uidaho.edu::b21d0241-4adb-45bd-965f-e467470a33ab" providerId="AD" clId="Web-{60D0E064-85F1-7655-3D03-EABE5BE9E1C7}" dt="2024-09-11T00:45:49.379" v="5350" actId="1076"/>
          <ac:spMkLst>
            <pc:docMk/>
            <pc:sldMk cId="1726241149" sldId="310"/>
            <ac:spMk id="10" creationId="{B1CF73A7-86B2-64CF-06EE-CD04B5A88D44}"/>
          </ac:spMkLst>
        </pc:spChg>
        <pc:spChg chg="mod">
          <ac:chgData name="Everett, Mary (meverett@uidaho.edu)" userId="S::meverett@uidaho.edu::b21d0241-4adb-45bd-965f-e467470a33ab" providerId="AD" clId="Web-{60D0E064-85F1-7655-3D03-EABE5BE9E1C7}" dt="2024-09-11T00:45:20.972" v="5331" actId="1076"/>
          <ac:spMkLst>
            <pc:docMk/>
            <pc:sldMk cId="1726241149" sldId="310"/>
            <ac:spMk id="13" creationId="{A453BC7B-336E-D053-5C17-21A03998243E}"/>
          </ac:spMkLst>
        </pc:spChg>
        <pc:spChg chg="mod">
          <ac:chgData name="Everett, Mary (meverett@uidaho.edu)" userId="S::meverett@uidaho.edu::b21d0241-4adb-45bd-965f-e467470a33ab" providerId="AD" clId="Web-{60D0E064-85F1-7655-3D03-EABE5BE9E1C7}" dt="2024-09-11T00:45:20.987" v="5332" actId="1076"/>
          <ac:spMkLst>
            <pc:docMk/>
            <pc:sldMk cId="1726241149" sldId="310"/>
            <ac:spMk id="15" creationId="{483BD67E-3982-C232-196C-3BD4A4CE691C}"/>
          </ac:spMkLst>
        </pc:spChg>
        <pc:spChg chg="mod">
          <ac:chgData name="Everett, Mary (meverett@uidaho.edu)" userId="S::meverett@uidaho.edu::b21d0241-4adb-45bd-965f-e467470a33ab" providerId="AD" clId="Web-{60D0E064-85F1-7655-3D03-EABE5BE9E1C7}" dt="2024-09-11T00:46:39.615" v="5449" actId="1076"/>
          <ac:spMkLst>
            <pc:docMk/>
            <pc:sldMk cId="1726241149" sldId="310"/>
            <ac:spMk id="16" creationId="{A9CCB666-C0F2-F082-56DD-C3DCF69ED358}"/>
          </ac:spMkLst>
        </pc:spChg>
        <pc:spChg chg="mod">
          <ac:chgData name="Everett, Mary (meverett@uidaho.edu)" userId="S::meverett@uidaho.edu::b21d0241-4adb-45bd-965f-e467470a33ab" providerId="AD" clId="Web-{60D0E064-85F1-7655-3D03-EABE5BE9E1C7}" dt="2024-09-11T00:46:39.678" v="5454" actId="1076"/>
          <ac:spMkLst>
            <pc:docMk/>
            <pc:sldMk cId="1726241149" sldId="310"/>
            <ac:spMk id="18" creationId="{C837FCA4-FC92-5696-5E2D-6CE06CF898D6}"/>
          </ac:spMkLst>
        </pc:spChg>
        <pc:spChg chg="mod">
          <ac:chgData name="Everett, Mary (meverett@uidaho.edu)" userId="S::meverett@uidaho.edu::b21d0241-4adb-45bd-965f-e467470a33ab" providerId="AD" clId="Web-{60D0E064-85F1-7655-3D03-EABE5BE9E1C7}" dt="2024-09-11T00:45:37.347" v="5344" actId="1076"/>
          <ac:spMkLst>
            <pc:docMk/>
            <pc:sldMk cId="1726241149" sldId="310"/>
            <ac:spMk id="19" creationId="{C28574E6-048D-71BE-67DB-A3DEBF88FB40}"/>
          </ac:spMkLst>
        </pc:spChg>
        <pc:spChg chg="mod">
          <ac:chgData name="Everett, Mary (meverett@uidaho.edu)" userId="S::meverett@uidaho.edu::b21d0241-4adb-45bd-965f-e467470a33ab" providerId="AD" clId="Web-{60D0E064-85F1-7655-3D03-EABE5BE9E1C7}" dt="2024-09-11T00:46:39.631" v="5450" actId="1076"/>
          <ac:spMkLst>
            <pc:docMk/>
            <pc:sldMk cId="1726241149" sldId="310"/>
            <ac:spMk id="25" creationId="{04F7B616-0F8A-2A4B-A821-3FF91137CE98}"/>
          </ac:spMkLst>
        </pc:spChg>
        <pc:spChg chg="mod">
          <ac:chgData name="Everett, Mary (meverett@uidaho.edu)" userId="S::meverett@uidaho.edu::b21d0241-4adb-45bd-965f-e467470a33ab" providerId="AD" clId="Web-{60D0E064-85F1-7655-3D03-EABE5BE9E1C7}" dt="2024-09-11T00:46:39.678" v="5455" actId="1076"/>
          <ac:spMkLst>
            <pc:docMk/>
            <pc:sldMk cId="1726241149" sldId="310"/>
            <ac:spMk id="28" creationId="{56AB85C4-6F40-3432-704C-BF169736B159}"/>
          </ac:spMkLst>
        </pc:spChg>
        <pc:spChg chg="mod">
          <ac:chgData name="Everett, Mary (meverett@uidaho.edu)" userId="S::meverett@uidaho.edu::b21d0241-4adb-45bd-965f-e467470a33ab" providerId="AD" clId="Web-{60D0E064-85F1-7655-3D03-EABE5BE9E1C7}" dt="2024-09-11T00:46:39.631" v="5451" actId="1076"/>
          <ac:spMkLst>
            <pc:docMk/>
            <pc:sldMk cId="1726241149" sldId="310"/>
            <ac:spMk id="29" creationId="{DA08DBFB-73A8-895E-960F-E6D2350B05EB}"/>
          </ac:spMkLst>
        </pc:spChg>
        <pc:spChg chg="mod">
          <ac:chgData name="Everett, Mary (meverett@uidaho.edu)" userId="S::meverett@uidaho.edu::b21d0241-4adb-45bd-965f-e467470a33ab" providerId="AD" clId="Web-{60D0E064-85F1-7655-3D03-EABE5BE9E1C7}" dt="2024-09-11T00:46:39.693" v="5456" actId="1076"/>
          <ac:spMkLst>
            <pc:docMk/>
            <pc:sldMk cId="1726241149" sldId="310"/>
            <ac:spMk id="31" creationId="{D0834700-3137-17BB-E65B-6DD97CBF732B}"/>
          </ac:spMkLst>
        </pc:spChg>
        <pc:spChg chg="mod">
          <ac:chgData name="Everett, Mary (meverett@uidaho.edu)" userId="S::meverett@uidaho.edu::b21d0241-4adb-45bd-965f-e467470a33ab" providerId="AD" clId="Web-{60D0E064-85F1-7655-3D03-EABE5BE9E1C7}" dt="2024-09-11T00:45:13.628" v="5329" actId="1076"/>
          <ac:spMkLst>
            <pc:docMk/>
            <pc:sldMk cId="1726241149" sldId="310"/>
            <ac:spMk id="32" creationId="{03BE5AB1-E9ED-DFDC-5806-427A61E4B547}"/>
          </ac:spMkLst>
        </pc:spChg>
        <pc:spChg chg="mod">
          <ac:chgData name="Everett, Mary (meverett@uidaho.edu)" userId="S::meverett@uidaho.edu::b21d0241-4adb-45bd-965f-e467470a33ab" providerId="AD" clId="Web-{60D0E064-85F1-7655-3D03-EABE5BE9E1C7}" dt="2024-09-11T00:45:22.847" v="5337" actId="1076"/>
          <ac:spMkLst>
            <pc:docMk/>
            <pc:sldMk cId="1726241149" sldId="310"/>
            <ac:spMk id="34" creationId="{BB3006D0-5006-705F-1A1A-63ED2947352B}"/>
          </ac:spMkLst>
        </pc:spChg>
        <pc:spChg chg="mod">
          <ac:chgData name="Everett, Mary (meverett@uidaho.edu)" userId="S::meverett@uidaho.edu::b21d0241-4adb-45bd-965f-e467470a33ab" providerId="AD" clId="Web-{60D0E064-85F1-7655-3D03-EABE5BE9E1C7}" dt="2024-09-11T00:45:43.004" v="5346" actId="1076"/>
          <ac:spMkLst>
            <pc:docMk/>
            <pc:sldMk cId="1726241149" sldId="310"/>
            <ac:spMk id="35" creationId="{154CDA8F-6102-5FD2-A244-551B838229D0}"/>
          </ac:spMkLst>
        </pc:spChg>
        <pc:spChg chg="mod">
          <ac:chgData name="Everett, Mary (meverett@uidaho.edu)" userId="S::meverett@uidaho.edu::b21d0241-4adb-45bd-965f-e467470a33ab" providerId="AD" clId="Web-{60D0E064-85F1-7655-3D03-EABE5BE9E1C7}" dt="2024-09-11T00:46:39.646" v="5452" actId="1076"/>
          <ac:spMkLst>
            <pc:docMk/>
            <pc:sldMk cId="1726241149" sldId="310"/>
            <ac:spMk id="37" creationId="{289F4AF6-289C-EDAF-C444-83E7581FC0AB}"/>
          </ac:spMkLst>
        </pc:spChg>
        <pc:spChg chg="mod">
          <ac:chgData name="Everett, Mary (meverett@uidaho.edu)" userId="S::meverett@uidaho.edu::b21d0241-4adb-45bd-965f-e467470a33ab" providerId="AD" clId="Web-{60D0E064-85F1-7655-3D03-EABE5BE9E1C7}" dt="2024-09-11T00:46:45.350" v="5471" actId="1076"/>
          <ac:spMkLst>
            <pc:docMk/>
            <pc:sldMk cId="1726241149" sldId="310"/>
            <ac:spMk id="38" creationId="{813CDD08-45F5-3EEC-F00B-D7507161B839}"/>
          </ac:spMkLst>
        </pc:spChg>
        <pc:spChg chg="mod">
          <ac:chgData name="Everett, Mary (meverett@uidaho.edu)" userId="S::meverett@uidaho.edu::b21d0241-4adb-45bd-965f-e467470a33ab" providerId="AD" clId="Web-{60D0E064-85F1-7655-3D03-EABE5BE9E1C7}" dt="2024-09-11T00:46:49.600" v="5473" actId="1076"/>
          <ac:spMkLst>
            <pc:docMk/>
            <pc:sldMk cId="1726241149" sldId="310"/>
            <ac:spMk id="43" creationId="{E67FC416-1AA5-A673-35B6-9A51DEF9A531}"/>
          </ac:spMkLst>
        </pc:spChg>
        <pc:spChg chg="mod">
          <ac:chgData name="Everett, Mary (meverett@uidaho.edu)" userId="S::meverett@uidaho.edu::b21d0241-4adb-45bd-965f-e467470a33ab" providerId="AD" clId="Web-{60D0E064-85F1-7655-3D03-EABE5BE9E1C7}" dt="2024-09-11T00:46:55.912" v="5475" actId="1076"/>
          <ac:spMkLst>
            <pc:docMk/>
            <pc:sldMk cId="1726241149" sldId="310"/>
            <ac:spMk id="47" creationId="{532D3385-2025-5341-AD1E-340386FE3040}"/>
          </ac:spMkLst>
        </pc:spChg>
        <pc:spChg chg="mod">
          <ac:chgData name="Everett, Mary (meverett@uidaho.edu)" userId="S::meverett@uidaho.edu::b21d0241-4adb-45bd-965f-e467470a33ab" providerId="AD" clId="Web-{60D0E064-85F1-7655-3D03-EABE5BE9E1C7}" dt="2024-09-11T00:47:47.696" v="5542" actId="1076"/>
          <ac:spMkLst>
            <pc:docMk/>
            <pc:sldMk cId="1726241149" sldId="310"/>
            <ac:spMk id="48" creationId="{8898D4FB-AFEF-C4DE-FA0A-1520757E14FA}"/>
          </ac:spMkLst>
        </pc:spChg>
        <pc:grpChg chg="mod">
          <ac:chgData name="Everett, Mary (meverett@uidaho.edu)" userId="S::meverett@uidaho.edu::b21d0241-4adb-45bd-965f-e467470a33ab" providerId="AD" clId="Web-{60D0E064-85F1-7655-3D03-EABE5BE9E1C7}" dt="2024-09-11T00:45:37.363" v="5345" actId="1076"/>
          <ac:grpSpMkLst>
            <pc:docMk/>
            <pc:sldMk cId="1726241149" sldId="310"/>
            <ac:grpSpMk id="20" creationId="{D1841562-06AC-8BE9-B91D-B7B159F1297B}"/>
          </ac:grpSpMkLst>
        </pc:grpChg>
        <pc:grpChg chg="mod">
          <ac:chgData name="Everett, Mary (meverett@uidaho.edu)" userId="S::meverett@uidaho.edu::b21d0241-4adb-45bd-965f-e467470a33ab" providerId="AD" clId="Web-{60D0E064-85F1-7655-3D03-EABE5BE9E1C7}" dt="2024-09-11T00:46:39.662" v="5453" actId="1076"/>
          <ac:grpSpMkLst>
            <pc:docMk/>
            <pc:sldMk cId="1726241149" sldId="310"/>
            <ac:grpSpMk id="42" creationId="{3C00F44F-A560-40C5-76D0-E9EC645E9F23}"/>
          </ac:grpSpMkLst>
        </pc:grpChg>
        <pc:cxnChg chg="mod">
          <ac:chgData name="Everett, Mary (meverett@uidaho.edu)" userId="S::meverett@uidaho.edu::b21d0241-4adb-45bd-965f-e467470a33ab" providerId="AD" clId="Web-{60D0E064-85F1-7655-3D03-EABE5BE9E1C7}" dt="2024-09-11T00:45:16.925" v="5330" actId="14100"/>
          <ac:cxnSpMkLst>
            <pc:docMk/>
            <pc:sldMk cId="1726241149" sldId="310"/>
            <ac:cxnSpMk id="4" creationId="{38A975BA-B44F-E82E-8D1A-830ECE2A6E41}"/>
          </ac:cxnSpMkLst>
        </pc:cxnChg>
        <pc:cxnChg chg="mod">
          <ac:chgData name="Everett, Mary (meverett@uidaho.edu)" userId="S::meverett@uidaho.edu::b21d0241-4adb-45bd-965f-e467470a33ab" providerId="AD" clId="Web-{60D0E064-85F1-7655-3D03-EABE5BE9E1C7}" dt="2024-09-11T00:45:28.269" v="5340" actId="14100"/>
          <ac:cxnSpMkLst>
            <pc:docMk/>
            <pc:sldMk cId="1726241149" sldId="310"/>
            <ac:cxnSpMk id="7" creationId="{4F254B94-D277-08A9-239C-8F0C1D2DC173}"/>
          </ac:cxnSpMkLst>
        </pc:cxnChg>
        <pc:cxnChg chg="mod">
          <ac:chgData name="Everett, Mary (meverett@uidaho.edu)" userId="S::meverett@uidaho.edu::b21d0241-4adb-45bd-965f-e467470a33ab" providerId="AD" clId="Web-{60D0E064-85F1-7655-3D03-EABE5BE9E1C7}" dt="2024-09-11T00:45:24.925" v="5338" actId="14100"/>
          <ac:cxnSpMkLst>
            <pc:docMk/>
            <pc:sldMk cId="1726241149" sldId="310"/>
            <ac:cxnSpMk id="8" creationId="{1642FFE1-C2D5-F08D-C86B-6DD5CDC8C9FD}"/>
          </ac:cxnSpMkLst>
        </pc:cxnChg>
        <pc:cxnChg chg="mod">
          <ac:chgData name="Everett, Mary (meverett@uidaho.edu)" userId="S::meverett@uidaho.edu::b21d0241-4adb-45bd-965f-e467470a33ab" providerId="AD" clId="Web-{60D0E064-85F1-7655-3D03-EABE5BE9E1C7}" dt="2024-09-11T00:45:33.878" v="5343" actId="14100"/>
          <ac:cxnSpMkLst>
            <pc:docMk/>
            <pc:sldMk cId="1726241149" sldId="310"/>
            <ac:cxnSpMk id="9" creationId="{F6C1584D-032E-1A21-680C-6BA0B228205A}"/>
          </ac:cxnSpMkLst>
        </pc:cxnChg>
        <pc:cxnChg chg="mod">
          <ac:chgData name="Everett, Mary (meverett@uidaho.edu)" userId="S::meverett@uidaho.edu::b21d0241-4adb-45bd-965f-e467470a33ab" providerId="AD" clId="Web-{60D0E064-85F1-7655-3D03-EABE5BE9E1C7}" dt="2024-09-11T00:45:46.176" v="5347" actId="1076"/>
          <ac:cxnSpMkLst>
            <pc:docMk/>
            <pc:sldMk cId="1726241149" sldId="310"/>
            <ac:cxnSpMk id="11" creationId="{0A6315B8-E8DF-45CC-5110-A3AD4BF8AF39}"/>
          </ac:cxnSpMkLst>
        </pc:cxnChg>
        <pc:cxnChg chg="mod">
          <ac:chgData name="Everett, Mary (meverett@uidaho.edu)" userId="S::meverett@uidaho.edu::b21d0241-4adb-45bd-965f-e467470a33ab" providerId="AD" clId="Web-{60D0E064-85F1-7655-3D03-EABE5BE9E1C7}" dt="2024-09-11T00:45:46.191" v="5348" actId="1076"/>
          <ac:cxnSpMkLst>
            <pc:docMk/>
            <pc:sldMk cId="1726241149" sldId="310"/>
            <ac:cxnSpMk id="12" creationId="{1AC51A57-9681-360E-9F20-77EC3C404CC0}"/>
          </ac:cxnSpMkLst>
        </pc:cxnChg>
        <pc:cxnChg chg="mod">
          <ac:chgData name="Everett, Mary (meverett@uidaho.edu)" userId="S::meverett@uidaho.edu::b21d0241-4adb-45bd-965f-e467470a33ab" providerId="AD" clId="Web-{60D0E064-85F1-7655-3D03-EABE5BE9E1C7}" dt="2024-09-11T00:46:39.709" v="5458" actId="1076"/>
          <ac:cxnSpMkLst>
            <pc:docMk/>
            <pc:sldMk cId="1726241149" sldId="310"/>
            <ac:cxnSpMk id="14" creationId="{7F40990E-C72B-F612-E65C-DF23955EA8A2}"/>
          </ac:cxnSpMkLst>
        </pc:cxnChg>
        <pc:cxnChg chg="mod">
          <ac:chgData name="Everett, Mary (meverett@uidaho.edu)" userId="S::meverett@uidaho.edu::b21d0241-4adb-45bd-965f-e467470a33ab" providerId="AD" clId="Web-{60D0E064-85F1-7655-3D03-EABE5BE9E1C7}" dt="2024-09-11T00:46:39.709" v="5459" actId="1076"/>
          <ac:cxnSpMkLst>
            <pc:docMk/>
            <pc:sldMk cId="1726241149" sldId="310"/>
            <ac:cxnSpMk id="24" creationId="{07213D53-BE13-3A06-04BE-AEE7FE8F0FF7}"/>
          </ac:cxnSpMkLst>
        </pc:cxnChg>
        <pc:cxnChg chg="mod">
          <ac:chgData name="Everett, Mary (meverett@uidaho.edu)" userId="S::meverett@uidaho.edu::b21d0241-4adb-45bd-965f-e467470a33ab" providerId="AD" clId="Web-{60D0E064-85F1-7655-3D03-EABE5BE9E1C7}" dt="2024-09-11T00:46:39.724" v="5460" actId="1076"/>
          <ac:cxnSpMkLst>
            <pc:docMk/>
            <pc:sldMk cId="1726241149" sldId="310"/>
            <ac:cxnSpMk id="26" creationId="{E0957DBE-C707-5D21-D2E8-A706556771CD}"/>
          </ac:cxnSpMkLst>
        </pc:cxnChg>
        <pc:cxnChg chg="mod">
          <ac:chgData name="Everett, Mary (meverett@uidaho.edu)" userId="S::meverett@uidaho.edu::b21d0241-4adb-45bd-965f-e467470a33ab" providerId="AD" clId="Web-{60D0E064-85F1-7655-3D03-EABE5BE9E1C7}" dt="2024-09-11T00:46:39.724" v="5461" actId="1076"/>
          <ac:cxnSpMkLst>
            <pc:docMk/>
            <pc:sldMk cId="1726241149" sldId="310"/>
            <ac:cxnSpMk id="27" creationId="{AF8B9516-F274-DBFD-B12D-2808C8998683}"/>
          </ac:cxnSpMkLst>
        </pc:cxnChg>
        <pc:cxnChg chg="mod">
          <ac:chgData name="Everett, Mary (meverett@uidaho.edu)" userId="S::meverett@uidaho.edu::b21d0241-4adb-45bd-965f-e467470a33ab" providerId="AD" clId="Web-{60D0E064-85F1-7655-3D03-EABE5BE9E1C7}" dt="2024-09-11T00:46:39.740" v="5462" actId="1076"/>
          <ac:cxnSpMkLst>
            <pc:docMk/>
            <pc:sldMk cId="1726241149" sldId="310"/>
            <ac:cxnSpMk id="30" creationId="{C32B9649-F946-09B6-4F87-9A1E08807FD4}"/>
          </ac:cxnSpMkLst>
        </pc:cxnChg>
        <pc:cxnChg chg="mod">
          <ac:chgData name="Everett, Mary (meverett@uidaho.edu)" userId="S::meverett@uidaho.edu::b21d0241-4adb-45bd-965f-e467470a33ab" providerId="AD" clId="Web-{60D0E064-85F1-7655-3D03-EABE5BE9E1C7}" dt="2024-09-11T00:46:39.740" v="5463" actId="1076"/>
          <ac:cxnSpMkLst>
            <pc:docMk/>
            <pc:sldMk cId="1726241149" sldId="310"/>
            <ac:cxnSpMk id="36" creationId="{B054ABE7-88B0-24AA-F2DE-EBE42742ED1E}"/>
          </ac:cxnSpMkLst>
        </pc:cxnChg>
        <pc:cxnChg chg="mod">
          <ac:chgData name="Everett, Mary (meverett@uidaho.edu)" userId="S::meverett@uidaho.edu::b21d0241-4adb-45bd-965f-e467470a33ab" providerId="AD" clId="Web-{60D0E064-85F1-7655-3D03-EABE5BE9E1C7}" dt="2024-09-11T00:46:42.631" v="5470" actId="1076"/>
          <ac:cxnSpMkLst>
            <pc:docMk/>
            <pc:sldMk cId="1726241149" sldId="310"/>
            <ac:cxnSpMk id="44" creationId="{1E58E343-6AEA-085E-0EFF-CBB9F15A88AA}"/>
          </ac:cxnSpMkLst>
        </pc:cxnChg>
        <pc:cxnChg chg="mod">
          <ac:chgData name="Everett, Mary (meverett@uidaho.edu)" userId="S::meverett@uidaho.edu::b21d0241-4adb-45bd-965f-e467470a33ab" providerId="AD" clId="Web-{60D0E064-85F1-7655-3D03-EABE5BE9E1C7}" dt="2024-09-11T00:46:47.522" v="5472" actId="1076"/>
          <ac:cxnSpMkLst>
            <pc:docMk/>
            <pc:sldMk cId="1726241149" sldId="310"/>
            <ac:cxnSpMk id="45" creationId="{E46122F8-E3C2-0BC0-546D-945A4A94A4A2}"/>
          </ac:cxnSpMkLst>
        </pc:cxnChg>
        <pc:cxnChg chg="mod">
          <ac:chgData name="Everett, Mary (meverett@uidaho.edu)" userId="S::meverett@uidaho.edu::b21d0241-4adb-45bd-965f-e467470a33ab" providerId="AD" clId="Web-{60D0E064-85F1-7655-3D03-EABE5BE9E1C7}" dt="2024-09-11T00:46:52.584" v="5474" actId="1076"/>
          <ac:cxnSpMkLst>
            <pc:docMk/>
            <pc:sldMk cId="1726241149" sldId="310"/>
            <ac:cxnSpMk id="46" creationId="{3431238B-120C-81C5-BD81-A4DFE18183B6}"/>
          </ac:cxnSpMkLst>
        </pc:cxnChg>
      </pc:sldChg>
      <pc:sldChg chg="addSp modSp add replId">
        <pc:chgData name="Everett, Mary (meverett@uidaho.edu)" userId="S::meverett@uidaho.edu::b21d0241-4adb-45bd-965f-e467470a33ab" providerId="AD" clId="Web-{60D0E064-85F1-7655-3D03-EABE5BE9E1C7}" dt="2024-09-11T00:49:26.714" v="5681" actId="20577"/>
        <pc:sldMkLst>
          <pc:docMk/>
          <pc:sldMk cId="1676666528" sldId="311"/>
        </pc:sldMkLst>
        <pc:spChg chg="add mod">
          <ac:chgData name="Everett, Mary (meverett@uidaho.edu)" userId="S::meverett@uidaho.edu::b21d0241-4adb-45bd-965f-e467470a33ab" providerId="AD" clId="Web-{60D0E064-85F1-7655-3D03-EABE5BE9E1C7}" dt="2024-09-11T00:47:57.883" v="5548" actId="1076"/>
          <ac:spMkLst>
            <pc:docMk/>
            <pc:sldMk cId="1676666528" sldId="311"/>
            <ac:spMk id="17" creationId="{B8D6C4B5-2042-6100-C1F9-C5872A01211D}"/>
          </ac:spMkLst>
        </pc:spChg>
        <pc:spChg chg="mod">
          <ac:chgData name="Everett, Mary (meverett@uidaho.edu)" userId="S::meverett@uidaho.edu::b21d0241-4adb-45bd-965f-e467470a33ab" providerId="AD" clId="Web-{60D0E064-85F1-7655-3D03-EABE5BE9E1C7}" dt="2024-09-11T00:49:15.245" v="5668" actId="14100"/>
          <ac:spMkLst>
            <pc:docMk/>
            <pc:sldMk cId="1676666528" sldId="311"/>
            <ac:spMk id="48" creationId="{8898D4FB-AFEF-C4DE-FA0A-1520757E14FA}"/>
          </ac:spMkLst>
        </pc:spChg>
        <pc:spChg chg="add mod">
          <ac:chgData name="Everett, Mary (meverett@uidaho.edu)" userId="S::meverett@uidaho.edu::b21d0241-4adb-45bd-965f-e467470a33ab" providerId="AD" clId="Web-{60D0E064-85F1-7655-3D03-EABE5BE9E1C7}" dt="2024-09-11T00:48:24.572" v="5570" actId="20577"/>
          <ac:spMkLst>
            <pc:docMk/>
            <pc:sldMk cId="1676666528" sldId="311"/>
            <ac:spMk id="49" creationId="{4E00AF53-EB16-A959-F49A-16412E70C462}"/>
          </ac:spMkLst>
        </pc:spChg>
        <pc:spChg chg="add mod">
          <ac:chgData name="Everett, Mary (meverett@uidaho.edu)" userId="S::meverett@uidaho.edu::b21d0241-4adb-45bd-965f-e467470a33ab" providerId="AD" clId="Web-{60D0E064-85F1-7655-3D03-EABE5BE9E1C7}" dt="2024-09-11T00:48:22.103" v="5569" actId="1076"/>
          <ac:spMkLst>
            <pc:docMk/>
            <pc:sldMk cId="1676666528" sldId="311"/>
            <ac:spMk id="50" creationId="{8CEE97EF-A9E9-FBE0-105A-08DC3A28135F}"/>
          </ac:spMkLst>
        </pc:spChg>
        <pc:spChg chg="add mod">
          <ac:chgData name="Everett, Mary (meverett@uidaho.edu)" userId="S::meverett@uidaho.edu::b21d0241-4adb-45bd-965f-e467470a33ab" providerId="AD" clId="Web-{60D0E064-85F1-7655-3D03-EABE5BE9E1C7}" dt="2024-09-11T00:49:26.714" v="5681" actId="20577"/>
          <ac:spMkLst>
            <pc:docMk/>
            <pc:sldMk cId="1676666528" sldId="311"/>
            <ac:spMk id="52" creationId="{0D83730A-6654-6F83-8853-D40B0239DD92}"/>
          </ac:spMkLst>
        </pc:spChg>
        <pc:grpChg chg="add mod">
          <ac:chgData name="Everett, Mary (meverett@uidaho.edu)" userId="S::meverett@uidaho.edu::b21d0241-4adb-45bd-965f-e467470a33ab" providerId="AD" clId="Web-{60D0E064-85F1-7655-3D03-EABE5BE9E1C7}" dt="2024-09-11T00:49:20.761" v="5672" actId="1076"/>
          <ac:grpSpMkLst>
            <pc:docMk/>
            <pc:sldMk cId="1676666528" sldId="311"/>
            <ac:grpSpMk id="53" creationId="{87B42CE1-28B6-564C-6AFA-AD29043CDA23}"/>
          </ac:grpSpMkLst>
        </pc:grpChg>
        <pc:cxnChg chg="add mod">
          <ac:chgData name="Everett, Mary (meverett@uidaho.edu)" userId="S::meverett@uidaho.edu::b21d0241-4adb-45bd-965f-e467470a33ab" providerId="AD" clId="Web-{60D0E064-85F1-7655-3D03-EABE5BE9E1C7}" dt="2024-09-11T00:48:19.806" v="5568" actId="1076"/>
          <ac:cxnSpMkLst>
            <pc:docMk/>
            <pc:sldMk cId="1676666528" sldId="311"/>
            <ac:cxnSpMk id="51" creationId="{234E1C2E-F27C-EDDA-EAA8-61341E5D7CA7}"/>
          </ac:cxnSpMkLst>
        </pc:cxnChg>
      </pc:sldChg>
      <pc:sldChg chg="addSp delSp modSp add replId">
        <pc:chgData name="Everett, Mary (meverett@uidaho.edu)" userId="S::meverett@uidaho.edu::b21d0241-4adb-45bd-965f-e467470a33ab" providerId="AD" clId="Web-{60D0E064-85F1-7655-3D03-EABE5BE9E1C7}" dt="2024-09-11T00:53:22.269" v="6157" actId="20577"/>
        <pc:sldMkLst>
          <pc:docMk/>
          <pc:sldMk cId="3274499088" sldId="312"/>
        </pc:sldMkLst>
        <pc:spChg chg="mod">
          <ac:chgData name="Everett, Mary (meverett@uidaho.edu)" userId="S::meverett@uidaho.edu::b21d0241-4adb-45bd-965f-e467470a33ab" providerId="AD" clId="Web-{60D0E064-85F1-7655-3D03-EABE5BE9E1C7}" dt="2024-09-11T00:51:01.093" v="5874" actId="1076"/>
          <ac:spMkLst>
            <pc:docMk/>
            <pc:sldMk cId="3274499088" sldId="312"/>
            <ac:spMk id="48" creationId="{8898D4FB-AFEF-C4DE-FA0A-1520757E14FA}"/>
          </ac:spMkLst>
        </pc:spChg>
        <pc:spChg chg="del">
          <ac:chgData name="Everett, Mary (meverett@uidaho.edu)" userId="S::meverett@uidaho.edu::b21d0241-4adb-45bd-965f-e467470a33ab" providerId="AD" clId="Web-{60D0E064-85F1-7655-3D03-EABE5BE9E1C7}" dt="2024-09-11T00:49:35.043" v="5684"/>
          <ac:spMkLst>
            <pc:docMk/>
            <pc:sldMk cId="3274499088" sldId="312"/>
            <ac:spMk id="50" creationId="{8CEE97EF-A9E9-FBE0-105A-08DC3A28135F}"/>
          </ac:spMkLst>
        </pc:spChg>
        <pc:spChg chg="add mod">
          <ac:chgData name="Everett, Mary (meverett@uidaho.edu)" userId="S::meverett@uidaho.edu::b21d0241-4adb-45bd-965f-e467470a33ab" providerId="AD" clId="Web-{60D0E064-85F1-7655-3D03-EABE5BE9E1C7}" dt="2024-09-11T00:53:22.269" v="6157" actId="20577"/>
          <ac:spMkLst>
            <pc:docMk/>
            <pc:sldMk cId="3274499088" sldId="312"/>
            <ac:spMk id="57" creationId="{33D2B2F4-48D8-E5C2-24B9-DF72975B3F6F}"/>
          </ac:spMkLst>
        </pc:spChg>
        <pc:cxnChg chg="del">
          <ac:chgData name="Everett, Mary (meverett@uidaho.edu)" userId="S::meverett@uidaho.edu::b21d0241-4adb-45bd-965f-e467470a33ab" providerId="AD" clId="Web-{60D0E064-85F1-7655-3D03-EABE5BE9E1C7}" dt="2024-09-11T00:49:35.043" v="5683"/>
          <ac:cxnSpMkLst>
            <pc:docMk/>
            <pc:sldMk cId="3274499088" sldId="312"/>
            <ac:cxnSpMk id="51" creationId="{234E1C2E-F27C-EDDA-EAA8-61341E5D7CA7}"/>
          </ac:cxnSpMkLst>
        </pc:cxnChg>
      </pc:sldChg>
      <pc:sldChg chg="addSp delSp modSp add replId">
        <pc:chgData name="Everett, Mary (meverett@uidaho.edu)" userId="S::meverett@uidaho.edu::b21d0241-4adb-45bd-965f-e467470a33ab" providerId="AD" clId="Web-{60D0E064-85F1-7655-3D03-EABE5BE9E1C7}" dt="2024-09-11T00:53:28.613" v="6159"/>
        <pc:sldMkLst>
          <pc:docMk/>
          <pc:sldMk cId="3267069384" sldId="313"/>
        </pc:sldMkLst>
        <pc:spChg chg="mod">
          <ac:chgData name="Everett, Mary (meverett@uidaho.edu)" userId="S::meverett@uidaho.edu::b21d0241-4adb-45bd-965f-e467470a33ab" providerId="AD" clId="Web-{60D0E064-85F1-7655-3D03-EABE5BE9E1C7}" dt="2024-09-11T00:52:47.924" v="6096" actId="1076"/>
          <ac:spMkLst>
            <pc:docMk/>
            <pc:sldMk cId="3267069384" sldId="313"/>
            <ac:spMk id="48" creationId="{8898D4FB-AFEF-C4DE-FA0A-1520757E14FA}"/>
          </ac:spMkLst>
        </pc:spChg>
        <pc:spChg chg="del">
          <ac:chgData name="Everett, Mary (meverett@uidaho.edu)" userId="S::meverett@uidaho.edu::b21d0241-4adb-45bd-965f-e467470a33ab" providerId="AD" clId="Web-{60D0E064-85F1-7655-3D03-EABE5BE9E1C7}" dt="2024-09-11T00:53:26.941" v="6158"/>
          <ac:spMkLst>
            <pc:docMk/>
            <pc:sldMk cId="3267069384" sldId="313"/>
            <ac:spMk id="57" creationId="{33D2B2F4-48D8-E5C2-24B9-DF72975B3F6F}"/>
          </ac:spMkLst>
        </pc:spChg>
        <pc:spChg chg="add mod">
          <ac:chgData name="Everett, Mary (meverett@uidaho.edu)" userId="S::meverett@uidaho.edu::b21d0241-4adb-45bd-965f-e467470a33ab" providerId="AD" clId="Web-{60D0E064-85F1-7655-3D03-EABE5BE9E1C7}" dt="2024-09-11T00:53:12.675" v="6134" actId="1076"/>
          <ac:spMkLst>
            <pc:docMk/>
            <pc:sldMk cId="3267069384" sldId="313"/>
            <ac:spMk id="60" creationId="{1D984F2E-5D2E-ABFB-3F9B-F1EBAEE1243D}"/>
          </ac:spMkLst>
        </pc:spChg>
        <pc:spChg chg="add">
          <ac:chgData name="Everett, Mary (meverett@uidaho.edu)" userId="S::meverett@uidaho.edu::b21d0241-4adb-45bd-965f-e467470a33ab" providerId="AD" clId="Web-{60D0E064-85F1-7655-3D03-EABE5BE9E1C7}" dt="2024-09-11T00:53:28.613" v="6159"/>
          <ac:spMkLst>
            <pc:docMk/>
            <pc:sldMk cId="3267069384" sldId="313"/>
            <ac:spMk id="62" creationId="{C514BBE0-DAA8-76E7-8DAF-070EC8F73C5C}"/>
          </ac:spMkLst>
        </pc:spChg>
        <pc:cxnChg chg="add mod">
          <ac:chgData name="Everett, Mary (meverett@uidaho.edu)" userId="S::meverett@uidaho.edu::b21d0241-4adb-45bd-965f-e467470a33ab" providerId="AD" clId="Web-{60D0E064-85F1-7655-3D03-EABE5BE9E1C7}" dt="2024-09-11T00:51:19.296" v="5880" actId="14100"/>
          <ac:cxnSpMkLst>
            <pc:docMk/>
            <pc:sldMk cId="3267069384" sldId="313"/>
            <ac:cxnSpMk id="50" creationId="{B3EDFD36-94AE-CAC6-7B66-31778607E9BA}"/>
          </ac:cxnSpMkLst>
        </pc:cxnChg>
        <pc:cxnChg chg="add mod">
          <ac:chgData name="Everett, Mary (meverett@uidaho.edu)" userId="S::meverett@uidaho.edu::b21d0241-4adb-45bd-965f-e467470a33ab" providerId="AD" clId="Web-{60D0E064-85F1-7655-3D03-EABE5BE9E1C7}" dt="2024-09-11T00:51:28.203" v="5883" actId="14100"/>
          <ac:cxnSpMkLst>
            <pc:docMk/>
            <pc:sldMk cId="3267069384" sldId="313"/>
            <ac:cxnSpMk id="51" creationId="{CED0812A-47E9-1A8C-FE75-57494AE84123}"/>
          </ac:cxnSpMkLst>
        </pc:cxnChg>
        <pc:cxnChg chg="add mod">
          <ac:chgData name="Everett, Mary (meverett@uidaho.edu)" userId="S::meverett@uidaho.edu::b21d0241-4adb-45bd-965f-e467470a33ab" providerId="AD" clId="Web-{60D0E064-85F1-7655-3D03-EABE5BE9E1C7}" dt="2024-09-11T00:51:34.156" v="5886" actId="14100"/>
          <ac:cxnSpMkLst>
            <pc:docMk/>
            <pc:sldMk cId="3267069384" sldId="313"/>
            <ac:cxnSpMk id="58" creationId="{B32ED7A9-4D24-C019-6036-659D9A241D2D}"/>
          </ac:cxnSpMkLst>
        </pc:cxnChg>
        <pc:cxnChg chg="add mod">
          <ac:chgData name="Everett, Mary (meverett@uidaho.edu)" userId="S::meverett@uidaho.edu::b21d0241-4adb-45bd-965f-e467470a33ab" providerId="AD" clId="Web-{60D0E064-85F1-7655-3D03-EABE5BE9E1C7}" dt="2024-09-11T00:52:56.472" v="6099" actId="14100"/>
          <ac:cxnSpMkLst>
            <pc:docMk/>
            <pc:sldMk cId="3267069384" sldId="313"/>
            <ac:cxnSpMk id="59" creationId="{0263F9D2-F736-4FD9-63DA-491B50446D84}"/>
          </ac:cxnSpMkLst>
        </pc:cxnChg>
      </pc:sldChg>
      <pc:sldChg chg="modSp new ord">
        <pc:chgData name="Everett, Mary (meverett@uidaho.edu)" userId="S::meverett@uidaho.edu::b21d0241-4adb-45bd-965f-e467470a33ab" providerId="AD" clId="Web-{60D0E064-85F1-7655-3D03-EABE5BE9E1C7}" dt="2024-09-11T00:55:30.508" v="6424"/>
        <pc:sldMkLst>
          <pc:docMk/>
          <pc:sldMk cId="2685281251" sldId="314"/>
        </pc:sldMkLst>
        <pc:spChg chg="mod">
          <ac:chgData name="Everett, Mary (meverett@uidaho.edu)" userId="S::meverett@uidaho.edu::b21d0241-4adb-45bd-965f-e467470a33ab" providerId="AD" clId="Web-{60D0E064-85F1-7655-3D03-EABE5BE9E1C7}" dt="2024-09-11T00:53:43.286" v="6179" actId="20577"/>
          <ac:spMkLst>
            <pc:docMk/>
            <pc:sldMk cId="2685281251" sldId="314"/>
            <ac:spMk id="2" creationId="{41FE32B9-44A2-170E-8FF5-F2ECE05D66CB}"/>
          </ac:spMkLst>
        </pc:spChg>
        <pc:spChg chg="mod">
          <ac:chgData name="Everett, Mary (meverett@uidaho.edu)" userId="S::meverett@uidaho.edu::b21d0241-4adb-45bd-965f-e467470a33ab" providerId="AD" clId="Web-{60D0E064-85F1-7655-3D03-EABE5BE9E1C7}" dt="2024-09-11T00:54:27.990" v="6318" actId="20577"/>
          <ac:spMkLst>
            <pc:docMk/>
            <pc:sldMk cId="2685281251" sldId="314"/>
            <ac:spMk id="3" creationId="{10068C08-9F83-39BD-396B-190CDAFD2231}"/>
          </ac:spMkLst>
        </pc:spChg>
      </pc:sldChg>
      <pc:sldChg chg="modSp add replId">
        <pc:chgData name="Everett, Mary (meverett@uidaho.edu)" userId="S::meverett@uidaho.edu::b21d0241-4adb-45bd-965f-e467470a33ab" providerId="AD" clId="Web-{60D0E064-85F1-7655-3D03-EABE5BE9E1C7}" dt="2024-09-11T00:55:27.727" v="6423" actId="1076"/>
        <pc:sldMkLst>
          <pc:docMk/>
          <pc:sldMk cId="675840901" sldId="315"/>
        </pc:sldMkLst>
        <pc:spChg chg="mod">
          <ac:chgData name="Everett, Mary (meverett@uidaho.edu)" userId="S::meverett@uidaho.edu::b21d0241-4adb-45bd-965f-e467470a33ab" providerId="AD" clId="Web-{60D0E064-85F1-7655-3D03-EABE5BE9E1C7}" dt="2024-09-11T00:54:43.944" v="6322" actId="20577"/>
          <ac:spMkLst>
            <pc:docMk/>
            <pc:sldMk cId="675840901" sldId="315"/>
            <ac:spMk id="33" creationId="{FEA157CB-89F7-A613-3649-20E173540347}"/>
          </ac:spMkLst>
        </pc:spChg>
        <pc:spChg chg="mod">
          <ac:chgData name="Everett, Mary (meverett@uidaho.edu)" userId="S::meverett@uidaho.edu::b21d0241-4adb-45bd-965f-e467470a33ab" providerId="AD" clId="Web-{60D0E064-85F1-7655-3D03-EABE5BE9E1C7}" dt="2024-09-11T00:54:50.132" v="6325" actId="20577"/>
          <ac:spMkLst>
            <pc:docMk/>
            <pc:sldMk cId="675840901" sldId="315"/>
            <ac:spMk id="34" creationId="{BB3006D0-5006-705F-1A1A-63ED2947352B}"/>
          </ac:spMkLst>
        </pc:spChg>
        <pc:spChg chg="mod">
          <ac:chgData name="Everett, Mary (meverett@uidaho.edu)" userId="S::meverett@uidaho.edu::b21d0241-4adb-45bd-965f-e467470a33ab" providerId="AD" clId="Web-{60D0E064-85F1-7655-3D03-EABE5BE9E1C7}" dt="2024-09-11T00:55:27.727" v="6423" actId="1076"/>
          <ac:spMkLst>
            <pc:docMk/>
            <pc:sldMk cId="675840901" sldId="315"/>
            <ac:spMk id="48" creationId="{8898D4FB-AFEF-C4DE-FA0A-1520757E14FA}"/>
          </ac:spMkLst>
        </pc:spChg>
      </pc:sldChg>
      <pc:sldChg chg="addSp modSp add replId">
        <pc:chgData name="Everett, Mary (meverett@uidaho.edu)" userId="S::meverett@uidaho.edu::b21d0241-4adb-45bd-965f-e467470a33ab" providerId="AD" clId="Web-{60D0E064-85F1-7655-3D03-EABE5BE9E1C7}" dt="2024-09-11T00:56:37.510" v="6575" actId="20577"/>
        <pc:sldMkLst>
          <pc:docMk/>
          <pc:sldMk cId="1290463479" sldId="316"/>
        </pc:sldMkLst>
        <pc:spChg chg="mod">
          <ac:chgData name="Everett, Mary (meverett@uidaho.edu)" userId="S::meverett@uidaho.edu::b21d0241-4adb-45bd-965f-e467470a33ab" providerId="AD" clId="Web-{60D0E064-85F1-7655-3D03-EABE5BE9E1C7}" dt="2024-09-11T00:56:16.353" v="6566" actId="20577"/>
          <ac:spMkLst>
            <pc:docMk/>
            <pc:sldMk cId="1290463479" sldId="316"/>
            <ac:spMk id="48" creationId="{8898D4FB-AFEF-C4DE-FA0A-1520757E14FA}"/>
          </ac:spMkLst>
        </pc:spChg>
        <pc:spChg chg="add mod">
          <ac:chgData name="Everett, Mary (meverett@uidaho.edu)" userId="S::meverett@uidaho.edu::b21d0241-4adb-45bd-965f-e467470a33ab" providerId="AD" clId="Web-{60D0E064-85F1-7655-3D03-EABE5BE9E1C7}" dt="2024-09-11T00:56:31.604" v="6572" actId="1076"/>
          <ac:spMkLst>
            <pc:docMk/>
            <pc:sldMk cId="1290463479" sldId="316"/>
            <ac:spMk id="57" creationId="{F231BC2D-B62D-D71C-280F-9B0C10FC8EFD}"/>
          </ac:spMkLst>
        </pc:spChg>
        <pc:spChg chg="add mod">
          <ac:chgData name="Everett, Mary (meverett@uidaho.edu)" userId="S::meverett@uidaho.edu::b21d0241-4adb-45bd-965f-e467470a33ab" providerId="AD" clId="Web-{60D0E064-85F1-7655-3D03-EABE5BE9E1C7}" dt="2024-09-11T00:56:37.510" v="6575" actId="20577"/>
          <ac:spMkLst>
            <pc:docMk/>
            <pc:sldMk cId="1290463479" sldId="316"/>
            <ac:spMk id="61" creationId="{7FB0AD10-E649-D463-6C5B-9550DEB79102}"/>
          </ac:spMkLst>
        </pc:spChg>
      </pc:sldChg>
      <pc:sldChg chg="addSp modSp add replId">
        <pc:chgData name="Everett, Mary (meverett@uidaho.edu)" userId="S::meverett@uidaho.edu::b21d0241-4adb-45bd-965f-e467470a33ab" providerId="AD" clId="Web-{60D0E064-85F1-7655-3D03-EABE5BE9E1C7}" dt="2024-09-11T00:58:20.545" v="6783" actId="14100"/>
        <pc:sldMkLst>
          <pc:docMk/>
          <pc:sldMk cId="1835074311" sldId="317"/>
        </pc:sldMkLst>
        <pc:spChg chg="mod">
          <ac:chgData name="Everett, Mary (meverett@uidaho.edu)" userId="S::meverett@uidaho.edu::b21d0241-4adb-45bd-965f-e467470a33ab" providerId="AD" clId="Web-{60D0E064-85F1-7655-3D03-EABE5BE9E1C7}" dt="2024-09-11T00:57:55.622" v="6770" actId="1076"/>
          <ac:spMkLst>
            <pc:docMk/>
            <pc:sldMk cId="1835074311" sldId="317"/>
            <ac:spMk id="38" creationId="{813CDD08-45F5-3EEC-F00B-D7507161B839}"/>
          </ac:spMkLst>
        </pc:spChg>
        <pc:spChg chg="mod">
          <ac:chgData name="Everett, Mary (meverett@uidaho.edu)" userId="S::meverett@uidaho.edu::b21d0241-4adb-45bd-965f-e467470a33ab" providerId="AD" clId="Web-{60D0E064-85F1-7655-3D03-EABE5BE9E1C7}" dt="2024-09-11T00:58:20.545" v="6783" actId="14100"/>
          <ac:spMkLst>
            <pc:docMk/>
            <pc:sldMk cId="1835074311" sldId="317"/>
            <ac:spMk id="48" creationId="{8898D4FB-AFEF-C4DE-FA0A-1520757E14FA}"/>
          </ac:spMkLst>
        </pc:spChg>
        <pc:spChg chg="add mod">
          <ac:chgData name="Everett, Mary (meverett@uidaho.edu)" userId="S::meverett@uidaho.edu::b21d0241-4adb-45bd-965f-e467470a33ab" providerId="AD" clId="Web-{60D0E064-85F1-7655-3D03-EABE5BE9E1C7}" dt="2024-09-11T00:57:51.185" v="6768" actId="14100"/>
          <ac:spMkLst>
            <pc:docMk/>
            <pc:sldMk cId="1835074311" sldId="317"/>
            <ac:spMk id="63" creationId="{89E2FB98-8040-4FE3-0D38-4602F14DBE3D}"/>
          </ac:spMkLst>
        </pc:spChg>
        <pc:spChg chg="add mod">
          <ac:chgData name="Everett, Mary (meverett@uidaho.edu)" userId="S::meverett@uidaho.edu::b21d0241-4adb-45bd-965f-e467470a33ab" providerId="AD" clId="Web-{60D0E064-85F1-7655-3D03-EABE5BE9E1C7}" dt="2024-09-11T00:58:16.217" v="6779" actId="20577"/>
          <ac:spMkLst>
            <pc:docMk/>
            <pc:sldMk cId="1835074311" sldId="317"/>
            <ac:spMk id="64" creationId="{E7D13439-7A3D-CED5-7352-0B47E8F12D81}"/>
          </ac:spMkLst>
        </pc:spChg>
        <pc:spChg chg="add mod">
          <ac:chgData name="Everett, Mary (meverett@uidaho.edu)" userId="S::meverett@uidaho.edu::b21d0241-4adb-45bd-965f-e467470a33ab" providerId="AD" clId="Web-{60D0E064-85F1-7655-3D03-EABE5BE9E1C7}" dt="2024-09-11T00:58:13.560" v="6776" actId="20577"/>
          <ac:spMkLst>
            <pc:docMk/>
            <pc:sldMk cId="1835074311" sldId="317"/>
            <ac:spMk id="65" creationId="{81E65589-5DFA-04CA-0DC9-BE21E16AC80A}"/>
          </ac:spMkLst>
        </pc:spChg>
      </pc:sldChg>
      <pc:sldChg chg="modSp add replId">
        <pc:chgData name="Everett, Mary (meverett@uidaho.edu)" userId="S::meverett@uidaho.edu::b21d0241-4adb-45bd-965f-e467470a33ab" providerId="AD" clId="Web-{60D0E064-85F1-7655-3D03-EABE5BE9E1C7}" dt="2024-09-11T00:59:05.203" v="6924" actId="1076"/>
        <pc:sldMkLst>
          <pc:docMk/>
          <pc:sldMk cId="2275891223" sldId="318"/>
        </pc:sldMkLst>
        <pc:spChg chg="mod">
          <ac:chgData name="Everett, Mary (meverett@uidaho.edu)" userId="S::meverett@uidaho.edu::b21d0241-4adb-45bd-965f-e467470a33ab" providerId="AD" clId="Web-{60D0E064-85F1-7655-3D03-EABE5BE9E1C7}" dt="2024-09-11T00:59:05.203" v="6924" actId="1076"/>
          <ac:spMkLst>
            <pc:docMk/>
            <pc:sldMk cId="2275891223" sldId="318"/>
            <ac:spMk id="48" creationId="{8898D4FB-AFEF-C4DE-FA0A-1520757E14FA}"/>
          </ac:spMkLst>
        </pc:spChg>
        <pc:spChg chg="mod">
          <ac:chgData name="Everett, Mary (meverett@uidaho.edu)" userId="S::meverett@uidaho.edu::b21d0241-4adb-45bd-965f-e467470a33ab" providerId="AD" clId="Web-{60D0E064-85F1-7655-3D03-EABE5BE9E1C7}" dt="2024-09-11T00:59:01.359" v="6923" actId="20577"/>
          <ac:spMkLst>
            <pc:docMk/>
            <pc:sldMk cId="2275891223" sldId="318"/>
            <ac:spMk id="60" creationId="{1D984F2E-5D2E-ABFB-3F9B-F1EBAEE1243D}"/>
          </ac:spMkLst>
        </pc:spChg>
      </pc:sldChg>
      <pc:sldChg chg="modSp new">
        <pc:chgData name="Everett, Mary (meverett@uidaho.edu)" userId="S::meverett@uidaho.edu::b21d0241-4adb-45bd-965f-e467470a33ab" providerId="AD" clId="Web-{60D0E064-85F1-7655-3D03-EABE5BE9E1C7}" dt="2024-09-11T01:02:26.460" v="7715" actId="20577"/>
        <pc:sldMkLst>
          <pc:docMk/>
          <pc:sldMk cId="1962506184" sldId="319"/>
        </pc:sldMkLst>
        <pc:spChg chg="mod">
          <ac:chgData name="Everett, Mary (meverett@uidaho.edu)" userId="S::meverett@uidaho.edu::b21d0241-4adb-45bd-965f-e467470a33ab" providerId="AD" clId="Web-{60D0E064-85F1-7655-3D03-EABE5BE9E1C7}" dt="2024-09-11T00:59:14.969" v="6942" actId="20577"/>
          <ac:spMkLst>
            <pc:docMk/>
            <pc:sldMk cId="1962506184" sldId="319"/>
            <ac:spMk id="2" creationId="{CB46D6E8-CB00-D169-BDC7-2E71AC3B8977}"/>
          </ac:spMkLst>
        </pc:spChg>
        <pc:spChg chg="mod">
          <ac:chgData name="Everett, Mary (meverett@uidaho.edu)" userId="S::meverett@uidaho.edu::b21d0241-4adb-45bd-965f-e467470a33ab" providerId="AD" clId="Web-{60D0E064-85F1-7655-3D03-EABE5BE9E1C7}" dt="2024-09-11T01:02:26.460" v="7715" actId="20577"/>
          <ac:spMkLst>
            <pc:docMk/>
            <pc:sldMk cId="1962506184" sldId="319"/>
            <ac:spMk id="3" creationId="{AB1B2E93-E4AA-B437-6421-DB51BCB3DB70}"/>
          </ac:spMkLst>
        </pc:spChg>
      </pc:sldChg>
      <pc:sldChg chg="modSp add replId">
        <pc:chgData name="Everett, Mary (meverett@uidaho.edu)" userId="S::meverett@uidaho.edu::b21d0241-4adb-45bd-965f-e467470a33ab" providerId="AD" clId="Web-{60D0E064-85F1-7655-3D03-EABE5BE9E1C7}" dt="2024-09-11T01:03:55.931" v="8103" actId="20577"/>
        <pc:sldMkLst>
          <pc:docMk/>
          <pc:sldMk cId="3430747015" sldId="320"/>
        </pc:sldMkLst>
        <pc:spChg chg="mod">
          <ac:chgData name="Everett, Mary (meverett@uidaho.edu)" userId="S::meverett@uidaho.edu::b21d0241-4adb-45bd-965f-e467470a33ab" providerId="AD" clId="Web-{60D0E064-85F1-7655-3D03-EABE5BE9E1C7}" dt="2024-09-11T01:03:55.931" v="8103" actId="20577"/>
          <ac:spMkLst>
            <pc:docMk/>
            <pc:sldMk cId="3430747015" sldId="320"/>
            <ac:spMk id="3" creationId="{AB1B2E93-E4AA-B437-6421-DB51BCB3DB70}"/>
          </ac:spMkLst>
        </pc:spChg>
      </pc:sldChg>
      <pc:sldChg chg="modSp new">
        <pc:chgData name="Everett, Mary (meverett@uidaho.edu)" userId="S::meverett@uidaho.edu::b21d0241-4adb-45bd-965f-e467470a33ab" providerId="AD" clId="Web-{60D0E064-85F1-7655-3D03-EABE5BE9E1C7}" dt="2024-09-11T01:10:25.757" v="9038" actId="20577"/>
        <pc:sldMkLst>
          <pc:docMk/>
          <pc:sldMk cId="3683188357" sldId="321"/>
        </pc:sldMkLst>
        <pc:spChg chg="mod">
          <ac:chgData name="Everett, Mary (meverett@uidaho.edu)" userId="S::meverett@uidaho.edu::b21d0241-4adb-45bd-965f-e467470a33ab" providerId="AD" clId="Web-{60D0E064-85F1-7655-3D03-EABE5BE9E1C7}" dt="2024-09-11T01:04:30.151" v="8148" actId="20577"/>
          <ac:spMkLst>
            <pc:docMk/>
            <pc:sldMk cId="3683188357" sldId="321"/>
            <ac:spMk id="2" creationId="{50EA051C-A5AD-1A87-D09E-22B7679DEF61}"/>
          </ac:spMkLst>
        </pc:spChg>
        <pc:spChg chg="mod">
          <ac:chgData name="Everett, Mary (meverett@uidaho.edu)" userId="S::meverett@uidaho.edu::b21d0241-4adb-45bd-965f-e467470a33ab" providerId="AD" clId="Web-{60D0E064-85F1-7655-3D03-EABE5BE9E1C7}" dt="2024-09-11T01:10:25.757" v="9038" actId="20577"/>
          <ac:spMkLst>
            <pc:docMk/>
            <pc:sldMk cId="3683188357" sldId="321"/>
            <ac:spMk id="3" creationId="{D9C2F180-CCBB-7B9D-C06A-790C292405AD}"/>
          </ac:spMkLst>
        </pc:spChg>
      </pc:sldChg>
      <pc:sldChg chg="modSp add ord replId">
        <pc:chgData name="Everett, Mary (meverett@uidaho.edu)" userId="S::meverett@uidaho.edu::b21d0241-4adb-45bd-965f-e467470a33ab" providerId="AD" clId="Web-{60D0E064-85F1-7655-3D03-EABE5BE9E1C7}" dt="2024-09-11T01:05:05.887" v="8153" actId="20577"/>
        <pc:sldMkLst>
          <pc:docMk/>
          <pc:sldMk cId="547755047" sldId="322"/>
        </pc:sldMkLst>
        <pc:spChg chg="mod">
          <ac:chgData name="Everett, Mary (meverett@uidaho.edu)" userId="S::meverett@uidaho.edu::b21d0241-4adb-45bd-965f-e467470a33ab" providerId="AD" clId="Web-{60D0E064-85F1-7655-3D03-EABE5BE9E1C7}" dt="2024-09-11T01:05:05.887" v="8153" actId="20577"/>
          <ac:spMkLst>
            <pc:docMk/>
            <pc:sldMk cId="547755047" sldId="322"/>
            <ac:spMk id="3" creationId="{8F7CEFBF-54BE-0EF2-C344-05F729BA0D91}"/>
          </ac:spMkLst>
        </pc:spChg>
      </pc:sldChg>
      <pc:sldChg chg="modSp add ord replId">
        <pc:chgData name="Everett, Mary (meverett@uidaho.edu)" userId="S::meverett@uidaho.edu::b21d0241-4adb-45bd-965f-e467470a33ab" providerId="AD" clId="Web-{60D0E064-85F1-7655-3D03-EABE5BE9E1C7}" dt="2024-09-11T01:05:19.247" v="8156" actId="20577"/>
        <pc:sldMkLst>
          <pc:docMk/>
          <pc:sldMk cId="3827034067" sldId="323"/>
        </pc:sldMkLst>
        <pc:spChg chg="mod">
          <ac:chgData name="Everett, Mary (meverett@uidaho.edu)" userId="S::meverett@uidaho.edu::b21d0241-4adb-45bd-965f-e467470a33ab" providerId="AD" clId="Web-{60D0E064-85F1-7655-3D03-EABE5BE9E1C7}" dt="2024-09-11T01:05:19.247" v="8156" actId="20577"/>
          <ac:spMkLst>
            <pc:docMk/>
            <pc:sldMk cId="3827034067" sldId="323"/>
            <ac:spMk id="3" creationId="{8F7CEFBF-54BE-0EF2-C344-05F729BA0D91}"/>
          </ac:spMkLst>
        </pc:spChg>
      </pc:sldChg>
      <pc:sldChg chg="modSp add ord replId">
        <pc:chgData name="Everett, Mary (meverett@uidaho.edu)" userId="S::meverett@uidaho.edu::b21d0241-4adb-45bd-965f-e467470a33ab" providerId="AD" clId="Web-{60D0E064-85F1-7655-3D03-EABE5BE9E1C7}" dt="2024-09-11T01:11:06.524" v="9059" actId="20577"/>
        <pc:sldMkLst>
          <pc:docMk/>
          <pc:sldMk cId="4013774613" sldId="324"/>
        </pc:sldMkLst>
        <pc:spChg chg="mod">
          <ac:chgData name="Everett, Mary (meverett@uidaho.edu)" userId="S::meverett@uidaho.edu::b21d0241-4adb-45bd-965f-e467470a33ab" providerId="AD" clId="Web-{60D0E064-85F1-7655-3D03-EABE5BE9E1C7}" dt="2024-09-11T01:11:06.524" v="9059" actId="20577"/>
          <ac:spMkLst>
            <pc:docMk/>
            <pc:sldMk cId="4013774613" sldId="324"/>
            <ac:spMk id="2" creationId="{3AFDA3F4-7602-3FE4-05BB-38383B562575}"/>
          </ac:spMkLst>
        </pc:spChg>
      </pc:sldChg>
      <pc:sldChg chg="modSp add replId">
        <pc:chgData name="Everett, Mary (meverett@uidaho.edu)" userId="S::meverett@uidaho.edu::b21d0241-4adb-45bd-965f-e467470a33ab" providerId="AD" clId="Web-{60D0E064-85F1-7655-3D03-EABE5BE9E1C7}" dt="2024-09-11T01:11:02.618" v="9058" actId="20577"/>
        <pc:sldMkLst>
          <pc:docMk/>
          <pc:sldMk cId="1768211740" sldId="325"/>
        </pc:sldMkLst>
        <pc:spChg chg="mod">
          <ac:chgData name="Everett, Mary (meverett@uidaho.edu)" userId="S::meverett@uidaho.edu::b21d0241-4adb-45bd-965f-e467470a33ab" providerId="AD" clId="Web-{60D0E064-85F1-7655-3D03-EABE5BE9E1C7}" dt="2024-09-11T01:10:57.508" v="9049" actId="20577"/>
          <ac:spMkLst>
            <pc:docMk/>
            <pc:sldMk cId="1768211740" sldId="325"/>
            <ac:spMk id="2" creationId="{50EA051C-A5AD-1A87-D09E-22B7679DEF61}"/>
          </ac:spMkLst>
        </pc:spChg>
        <pc:spChg chg="mod">
          <ac:chgData name="Everett, Mary (meverett@uidaho.edu)" userId="S::meverett@uidaho.edu::b21d0241-4adb-45bd-965f-e467470a33ab" providerId="AD" clId="Web-{60D0E064-85F1-7655-3D03-EABE5BE9E1C7}" dt="2024-09-11T01:11:02.618" v="9058" actId="20577"/>
          <ac:spMkLst>
            <pc:docMk/>
            <pc:sldMk cId="1768211740" sldId="325"/>
            <ac:spMk id="3" creationId="{D9C2F180-CCBB-7B9D-C06A-790C292405AD}"/>
          </ac:spMkLst>
        </pc:spChg>
      </pc:sldChg>
      <pc:sldChg chg="addSp delSp modSp add replId">
        <pc:chgData name="Everett, Mary (meverett@uidaho.edu)" userId="S::meverett@uidaho.edu::b21d0241-4adb-45bd-965f-e467470a33ab" providerId="AD" clId="Web-{60D0E064-85F1-7655-3D03-EABE5BE9E1C7}" dt="2024-09-11T01:12:41.652" v="9150"/>
        <pc:sldMkLst>
          <pc:docMk/>
          <pc:sldMk cId="2980177126" sldId="326"/>
        </pc:sldMkLst>
        <pc:spChg chg="del">
          <ac:chgData name="Everett, Mary (meverett@uidaho.edu)" userId="S::meverett@uidaho.edu::b21d0241-4adb-45bd-965f-e467470a33ab" providerId="AD" clId="Web-{60D0E064-85F1-7655-3D03-EABE5BE9E1C7}" dt="2024-09-11T01:12:41.652" v="9150"/>
          <ac:spMkLst>
            <pc:docMk/>
            <pc:sldMk cId="2980177126" sldId="326"/>
            <ac:spMk id="2" creationId="{3AFDA3F4-7602-3FE4-05BB-38383B562575}"/>
          </ac:spMkLst>
        </pc:spChg>
        <pc:spChg chg="del">
          <ac:chgData name="Everett, Mary (meverett@uidaho.edu)" userId="S::meverett@uidaho.edu::b21d0241-4adb-45bd-965f-e467470a33ab" providerId="AD" clId="Web-{60D0E064-85F1-7655-3D03-EABE5BE9E1C7}" dt="2024-09-11T01:11:53.729" v="9113"/>
          <ac:spMkLst>
            <pc:docMk/>
            <pc:sldMk cId="2980177126" sldId="326"/>
            <ac:spMk id="4" creationId="{3E784416-EB1C-8B82-1741-9232717747B7}"/>
          </ac:spMkLst>
        </pc:spChg>
        <pc:spChg chg="mod">
          <ac:chgData name="Everett, Mary (meverett@uidaho.edu)" userId="S::meverett@uidaho.edu::b21d0241-4adb-45bd-965f-e467470a33ab" providerId="AD" clId="Web-{60D0E064-85F1-7655-3D03-EABE5BE9E1C7}" dt="2024-09-11T01:12:32.590" v="9148" actId="20577"/>
          <ac:spMkLst>
            <pc:docMk/>
            <pc:sldMk cId="2980177126" sldId="326"/>
            <ac:spMk id="7" creationId="{38D89A81-E76D-8B2F-C919-CD058153C9C2}"/>
          </ac:spMkLst>
        </pc:spChg>
        <pc:spChg chg="del">
          <ac:chgData name="Everett, Mary (meverett@uidaho.edu)" userId="S::meverett@uidaho.edu::b21d0241-4adb-45bd-965f-e467470a33ab" providerId="AD" clId="Web-{60D0E064-85F1-7655-3D03-EABE5BE9E1C7}" dt="2024-09-11T01:11:52.135" v="9112"/>
          <ac:spMkLst>
            <pc:docMk/>
            <pc:sldMk cId="2980177126" sldId="326"/>
            <ac:spMk id="9" creationId="{DDA8A91D-020A-8AC7-BEF1-6519C4150E85}"/>
          </ac:spMkLst>
        </pc:spChg>
        <pc:spChg chg="del">
          <ac:chgData name="Everett, Mary (meverett@uidaho.edu)" userId="S::meverett@uidaho.edu::b21d0241-4adb-45bd-965f-e467470a33ab" providerId="AD" clId="Web-{60D0E064-85F1-7655-3D03-EABE5BE9E1C7}" dt="2024-09-11T01:11:49.619" v="9110"/>
          <ac:spMkLst>
            <pc:docMk/>
            <pc:sldMk cId="2980177126" sldId="326"/>
            <ac:spMk id="10" creationId="{DA12A04F-0AD5-9E43-C645-8EE771811BAB}"/>
          </ac:spMkLst>
        </pc:spChg>
        <pc:spChg chg="del">
          <ac:chgData name="Everett, Mary (meverett@uidaho.edu)" userId="S::meverett@uidaho.edu::b21d0241-4adb-45bd-965f-e467470a33ab" providerId="AD" clId="Web-{60D0E064-85F1-7655-3D03-EABE5BE9E1C7}" dt="2024-09-11T01:11:55.291" v="9114"/>
          <ac:spMkLst>
            <pc:docMk/>
            <pc:sldMk cId="2980177126" sldId="326"/>
            <ac:spMk id="11" creationId="{D5C1E290-1305-CB65-D3B1-7307C6FDE8CE}"/>
          </ac:spMkLst>
        </pc:spChg>
        <pc:spChg chg="add mod">
          <ac:chgData name="Everett, Mary (meverett@uidaho.edu)" userId="S::meverett@uidaho.edu::b21d0241-4adb-45bd-965f-e467470a33ab" providerId="AD" clId="Web-{60D0E064-85F1-7655-3D03-EABE5BE9E1C7}" dt="2024-09-11T01:12:38.215" v="9149" actId="1076"/>
          <ac:spMkLst>
            <pc:docMk/>
            <pc:sldMk cId="2980177126" sldId="326"/>
            <ac:spMk id="12" creationId="{54F33581-936E-4FD1-E9C4-66983BF9988E}"/>
          </ac:spMkLst>
        </pc:spChg>
        <pc:spChg chg="add">
          <ac:chgData name="Everett, Mary (meverett@uidaho.edu)" userId="S::meverett@uidaho.edu::b21d0241-4adb-45bd-965f-e467470a33ab" providerId="AD" clId="Web-{60D0E064-85F1-7655-3D03-EABE5BE9E1C7}" dt="2024-09-11T01:12:18.308" v="9141"/>
          <ac:spMkLst>
            <pc:docMk/>
            <pc:sldMk cId="2980177126" sldId="326"/>
            <ac:spMk id="14" creationId="{BDC7C1BC-FF87-E80C-238A-14EFC0E4D345}"/>
          </ac:spMkLst>
        </pc:spChg>
        <pc:spChg chg="add mod">
          <ac:chgData name="Everett, Mary (meverett@uidaho.edu)" userId="S::meverett@uidaho.edu::b21d0241-4adb-45bd-965f-e467470a33ab" providerId="AD" clId="Web-{60D0E064-85F1-7655-3D03-EABE5BE9E1C7}" dt="2024-09-11T01:12:41.652" v="9150"/>
          <ac:spMkLst>
            <pc:docMk/>
            <pc:sldMk cId="2980177126" sldId="326"/>
            <ac:spMk id="16" creationId="{8320C93A-22C9-3900-4B37-CC52BA84A4F9}"/>
          </ac:spMkLst>
        </pc:spChg>
        <pc:cxnChg chg="del">
          <ac:chgData name="Everett, Mary (meverett@uidaho.edu)" userId="S::meverett@uidaho.edu::b21d0241-4adb-45bd-965f-e467470a33ab" providerId="AD" clId="Web-{60D0E064-85F1-7655-3D03-EABE5BE9E1C7}" dt="2024-09-11T01:11:55.291" v="9115"/>
          <ac:cxnSpMkLst>
            <pc:docMk/>
            <pc:sldMk cId="2980177126" sldId="326"/>
            <ac:cxnSpMk id="3" creationId="{EC0DC5EA-9742-1F52-10E3-4BA96685211C}"/>
          </ac:cxnSpMkLst>
        </pc:cxnChg>
        <pc:cxnChg chg="mod">
          <ac:chgData name="Everett, Mary (meverett@uidaho.edu)" userId="S::meverett@uidaho.edu::b21d0241-4adb-45bd-965f-e467470a33ab" providerId="AD" clId="Web-{60D0E064-85F1-7655-3D03-EABE5BE9E1C7}" dt="2024-09-11T01:11:45.963" v="9109" actId="14100"/>
          <ac:cxnSpMkLst>
            <pc:docMk/>
            <pc:sldMk cId="2980177126" sldId="326"/>
            <ac:cxnSpMk id="6" creationId="{72CECDB6-BD3E-91AB-A534-6046161EF955}"/>
          </ac:cxnSpMkLst>
        </pc:cxnChg>
        <pc:cxnChg chg="del">
          <ac:chgData name="Everett, Mary (meverett@uidaho.edu)" userId="S::meverett@uidaho.edu::b21d0241-4adb-45bd-965f-e467470a33ab" providerId="AD" clId="Web-{60D0E064-85F1-7655-3D03-EABE5BE9E1C7}" dt="2024-09-11T01:11:50.948" v="9111"/>
          <ac:cxnSpMkLst>
            <pc:docMk/>
            <pc:sldMk cId="2980177126" sldId="326"/>
            <ac:cxnSpMk id="8" creationId="{257D7C89-71AF-D1B1-CFE1-B2F47E83B0C9}"/>
          </ac:cxnSpMkLst>
        </pc:cxnChg>
        <pc:cxnChg chg="add mod">
          <ac:chgData name="Everett, Mary (meverett@uidaho.edu)" userId="S::meverett@uidaho.edu::b21d0241-4adb-45bd-965f-e467470a33ab" providerId="AD" clId="Web-{60D0E064-85F1-7655-3D03-EABE5BE9E1C7}" dt="2024-09-11T01:12:16.073" v="9140" actId="14100"/>
          <ac:cxnSpMkLst>
            <pc:docMk/>
            <pc:sldMk cId="2980177126" sldId="326"/>
            <ac:cxnSpMk id="13" creationId="{9B0A49EB-73E2-32FD-65A1-64E5B1A2CF14}"/>
          </ac:cxnSpMkLst>
        </pc:cxnChg>
      </pc:sldChg>
      <pc:sldChg chg="modSp add replId">
        <pc:chgData name="Everett, Mary (meverett@uidaho.edu)" userId="S::meverett@uidaho.edu::b21d0241-4adb-45bd-965f-e467470a33ab" providerId="AD" clId="Web-{60D0E064-85F1-7655-3D03-EABE5BE9E1C7}" dt="2024-09-11T01:13:05.888" v="9214" actId="20577"/>
        <pc:sldMkLst>
          <pc:docMk/>
          <pc:sldMk cId="3690189923" sldId="327"/>
        </pc:sldMkLst>
        <pc:spChg chg="mod">
          <ac:chgData name="Everett, Mary (meverett@uidaho.edu)" userId="S::meverett@uidaho.edu::b21d0241-4adb-45bd-965f-e467470a33ab" providerId="AD" clId="Web-{60D0E064-85F1-7655-3D03-EABE5BE9E1C7}" dt="2024-09-11T01:13:05.888" v="9214" actId="20577"/>
          <ac:spMkLst>
            <pc:docMk/>
            <pc:sldMk cId="3690189923" sldId="327"/>
            <ac:spMk id="12" creationId="{54F33581-936E-4FD1-E9C4-66983BF9988E}"/>
          </ac:spMkLst>
        </pc:spChg>
      </pc:sldChg>
      <pc:sldChg chg="addSp delSp modSp add replId">
        <pc:chgData name="Everett, Mary (meverett@uidaho.edu)" userId="S::meverett@uidaho.edu::b21d0241-4adb-45bd-965f-e467470a33ab" providerId="AD" clId="Web-{60D0E064-85F1-7655-3D03-EABE5BE9E1C7}" dt="2024-09-11T01:15:38.424" v="9354" actId="14100"/>
        <pc:sldMkLst>
          <pc:docMk/>
          <pc:sldMk cId="3961314615" sldId="328"/>
        </pc:sldMkLst>
        <pc:spChg chg="add mod">
          <ac:chgData name="Everett, Mary (meverett@uidaho.edu)" userId="S::meverett@uidaho.edu::b21d0241-4adb-45bd-965f-e467470a33ab" providerId="AD" clId="Web-{60D0E064-85F1-7655-3D03-EABE5BE9E1C7}" dt="2024-09-11T01:14:13.406" v="9324" actId="1076"/>
          <ac:spMkLst>
            <pc:docMk/>
            <pc:sldMk cId="3961314615" sldId="328"/>
            <ac:spMk id="2" creationId="{A8040EA3-6906-94F2-022B-876B12ED44F2}"/>
          </ac:spMkLst>
        </pc:spChg>
        <pc:spChg chg="add mod">
          <ac:chgData name="Everett, Mary (meverett@uidaho.edu)" userId="S::meverett@uidaho.edu::b21d0241-4adb-45bd-965f-e467470a33ab" providerId="AD" clId="Web-{60D0E064-85F1-7655-3D03-EABE5BE9E1C7}" dt="2024-09-11T01:14:11.062" v="9323" actId="1076"/>
          <ac:spMkLst>
            <pc:docMk/>
            <pc:sldMk cId="3961314615" sldId="328"/>
            <ac:spMk id="3" creationId="{B454B23A-B41F-4496-060B-46A4FD09FBC4}"/>
          </ac:spMkLst>
        </pc:spChg>
        <pc:spChg chg="add mod">
          <ac:chgData name="Everett, Mary (meverett@uidaho.edu)" userId="S::meverett@uidaho.edu::b21d0241-4adb-45bd-965f-e467470a33ab" providerId="AD" clId="Web-{60D0E064-85F1-7655-3D03-EABE5BE9E1C7}" dt="2024-09-11T01:15:02.860" v="9340" actId="1076"/>
          <ac:spMkLst>
            <pc:docMk/>
            <pc:sldMk cId="3961314615" sldId="328"/>
            <ac:spMk id="4" creationId="{0D754E89-5EF4-F507-25CC-A3F7649EEEF8}"/>
          </ac:spMkLst>
        </pc:spChg>
        <pc:spChg chg="mod">
          <ac:chgData name="Everett, Mary (meverett@uidaho.edu)" userId="S::meverett@uidaho.edu::b21d0241-4adb-45bd-965f-e467470a33ab" providerId="AD" clId="Web-{60D0E064-85F1-7655-3D03-EABE5BE9E1C7}" dt="2024-09-11T01:15:38.424" v="9354" actId="14100"/>
          <ac:spMkLst>
            <pc:docMk/>
            <pc:sldMk cId="3961314615" sldId="328"/>
            <ac:spMk id="7" creationId="{38D89A81-E76D-8B2F-C919-CD058153C9C2}"/>
          </ac:spMkLst>
        </pc:spChg>
        <pc:spChg chg="add del mod">
          <ac:chgData name="Everett, Mary (meverett@uidaho.edu)" userId="S::meverett@uidaho.edu::b21d0241-4adb-45bd-965f-e467470a33ab" providerId="AD" clId="Web-{60D0E064-85F1-7655-3D03-EABE5BE9E1C7}" dt="2024-09-11T01:14:44.344" v="9332"/>
          <ac:spMkLst>
            <pc:docMk/>
            <pc:sldMk cId="3961314615" sldId="328"/>
            <ac:spMk id="8" creationId="{ECF5777B-C936-B8B4-3E70-C88EA23229DA}"/>
          </ac:spMkLst>
        </pc:spChg>
        <pc:spChg chg="add mod">
          <ac:chgData name="Everett, Mary (meverett@uidaho.edu)" userId="S::meverett@uidaho.edu::b21d0241-4adb-45bd-965f-e467470a33ab" providerId="AD" clId="Web-{60D0E064-85F1-7655-3D03-EABE5BE9E1C7}" dt="2024-09-11T01:15:15.392" v="9346" actId="1076"/>
          <ac:spMkLst>
            <pc:docMk/>
            <pc:sldMk cId="3961314615" sldId="328"/>
            <ac:spMk id="9" creationId="{5BBAD776-7E18-78F7-D3E8-8E2C773F98A5}"/>
          </ac:spMkLst>
        </pc:spChg>
        <pc:spChg chg="add mod">
          <ac:chgData name="Everett, Mary (meverett@uidaho.edu)" userId="S::meverett@uidaho.edu::b21d0241-4adb-45bd-965f-e467470a33ab" providerId="AD" clId="Web-{60D0E064-85F1-7655-3D03-EABE5BE9E1C7}" dt="2024-09-11T01:15:10.173" v="9344" actId="1076"/>
          <ac:spMkLst>
            <pc:docMk/>
            <pc:sldMk cId="3961314615" sldId="328"/>
            <ac:spMk id="10" creationId="{9096C63E-08EF-357D-0E1B-0C57A2C1AA14}"/>
          </ac:spMkLst>
        </pc:spChg>
        <pc:spChg chg="mod">
          <ac:chgData name="Everett, Mary (meverett@uidaho.edu)" userId="S::meverett@uidaho.edu::b21d0241-4adb-45bd-965f-e467470a33ab" providerId="AD" clId="Web-{60D0E064-85F1-7655-3D03-EABE5BE9E1C7}" dt="2024-09-11T01:13:39.358" v="9307" actId="20577"/>
          <ac:spMkLst>
            <pc:docMk/>
            <pc:sldMk cId="3961314615" sldId="328"/>
            <ac:spMk id="12" creationId="{54F33581-936E-4FD1-E9C4-66983BF9988E}"/>
          </ac:spMkLst>
        </pc:spChg>
        <pc:spChg chg="add">
          <ac:chgData name="Everett, Mary (meverett@uidaho.edu)" userId="S::meverett@uidaho.edu::b21d0241-4adb-45bd-965f-e467470a33ab" providerId="AD" clId="Web-{60D0E064-85F1-7655-3D03-EABE5BE9E1C7}" dt="2024-09-11T01:15:26.299" v="9349"/>
          <ac:spMkLst>
            <pc:docMk/>
            <pc:sldMk cId="3961314615" sldId="328"/>
            <ac:spMk id="15" creationId="{ECA63330-BF36-BA7D-4399-A18695AF83D2}"/>
          </ac:spMkLst>
        </pc:spChg>
        <pc:grpChg chg="add mod">
          <ac:chgData name="Everett, Mary (meverett@uidaho.edu)" userId="S::meverett@uidaho.edu::b21d0241-4adb-45bd-965f-e467470a33ab" providerId="AD" clId="Web-{60D0E064-85F1-7655-3D03-EABE5BE9E1C7}" dt="2024-09-11T01:15:22.674" v="9348" actId="1076"/>
          <ac:grpSpMkLst>
            <pc:docMk/>
            <pc:sldMk cId="3961314615" sldId="328"/>
            <ac:grpSpMk id="11" creationId="{B4AD4654-68B1-6E22-ACBD-9E8F8FB189F4}"/>
          </ac:grpSpMkLst>
        </pc:grpChg>
      </pc:sldChg>
      <pc:sldChg chg="addSp modSp add replId">
        <pc:chgData name="Everett, Mary (meverett@uidaho.edu)" userId="S::meverett@uidaho.edu::b21d0241-4adb-45bd-965f-e467470a33ab" providerId="AD" clId="Web-{60D0E064-85F1-7655-3D03-EABE5BE9E1C7}" dt="2024-09-11T01:16:50.130" v="9459" actId="20577"/>
        <pc:sldMkLst>
          <pc:docMk/>
          <pc:sldMk cId="2607404390" sldId="329"/>
        </pc:sldMkLst>
        <pc:spChg chg="add mod">
          <ac:chgData name="Everett, Mary (meverett@uidaho.edu)" userId="S::meverett@uidaho.edu::b21d0241-4adb-45bd-965f-e467470a33ab" providerId="AD" clId="Web-{60D0E064-85F1-7655-3D03-EABE5BE9E1C7}" dt="2024-09-11T01:16:27.816" v="9451" actId="1076"/>
          <ac:spMkLst>
            <pc:docMk/>
            <pc:sldMk cId="2607404390" sldId="329"/>
            <ac:spMk id="8" creationId="{592EDFCA-B6DD-DF67-4F60-C5A3751AD689}"/>
          </ac:spMkLst>
        </pc:spChg>
        <pc:spChg chg="mod">
          <ac:chgData name="Everett, Mary (meverett@uidaho.edu)" userId="S::meverett@uidaho.edu::b21d0241-4adb-45bd-965f-e467470a33ab" providerId="AD" clId="Web-{60D0E064-85F1-7655-3D03-EABE5BE9E1C7}" dt="2024-09-11T01:16:13.222" v="9446" actId="20577"/>
          <ac:spMkLst>
            <pc:docMk/>
            <pc:sldMk cId="2607404390" sldId="329"/>
            <ac:spMk id="12" creationId="{54F33581-936E-4FD1-E9C4-66983BF9988E}"/>
          </ac:spMkLst>
        </pc:spChg>
        <pc:spChg chg="add mod">
          <ac:chgData name="Everett, Mary (meverett@uidaho.edu)" userId="S::meverett@uidaho.edu::b21d0241-4adb-45bd-965f-e467470a33ab" providerId="AD" clId="Web-{60D0E064-85F1-7655-3D03-EABE5BE9E1C7}" dt="2024-09-11T01:16:50.130" v="9459" actId="20577"/>
          <ac:spMkLst>
            <pc:docMk/>
            <pc:sldMk cId="2607404390" sldId="329"/>
            <ac:spMk id="21" creationId="{EBD68BB2-D54D-0AB4-3139-2A7DE8B0F411}"/>
          </ac:spMkLst>
        </pc:spChg>
        <pc:grpChg chg="add mod">
          <ac:chgData name="Everett, Mary (meverett@uidaho.edu)" userId="S::meverett@uidaho.edu::b21d0241-4adb-45bd-965f-e467470a33ab" providerId="AD" clId="Web-{60D0E064-85F1-7655-3D03-EABE5BE9E1C7}" dt="2024-09-11T01:16:43.833" v="9455" actId="1076"/>
          <ac:grpSpMkLst>
            <pc:docMk/>
            <pc:sldMk cId="2607404390" sldId="329"/>
            <ac:grpSpMk id="17" creationId="{B786A8C4-4814-DF1E-9ACB-90972FAE7263}"/>
          </ac:grpSpMkLst>
        </pc:grpChg>
      </pc:sldChg>
      <pc:sldChg chg="addSp delSp modSp add replId">
        <pc:chgData name="Everett, Mary (meverett@uidaho.edu)" userId="S::meverett@uidaho.edu::b21d0241-4adb-45bd-965f-e467470a33ab" providerId="AD" clId="Web-{60D0E064-85F1-7655-3D03-EABE5BE9E1C7}" dt="2024-09-11T01:18:42.368" v="9655" actId="20577"/>
        <pc:sldMkLst>
          <pc:docMk/>
          <pc:sldMk cId="3697880502" sldId="330"/>
        </pc:sldMkLst>
        <pc:spChg chg="mod">
          <ac:chgData name="Everett, Mary (meverett@uidaho.edu)" userId="S::meverett@uidaho.edu::b21d0241-4adb-45bd-965f-e467470a33ab" providerId="AD" clId="Web-{60D0E064-85F1-7655-3D03-EABE5BE9E1C7}" dt="2024-09-11T01:17:54.757" v="9645" actId="20577"/>
          <ac:spMkLst>
            <pc:docMk/>
            <pc:sldMk cId="3697880502" sldId="330"/>
            <ac:spMk id="12" creationId="{54F33581-936E-4FD1-E9C4-66983BF9988E}"/>
          </ac:spMkLst>
        </pc:spChg>
        <pc:spChg chg="del">
          <ac:chgData name="Everett, Mary (meverett@uidaho.edu)" userId="S::meverett@uidaho.edu::b21d0241-4adb-45bd-965f-e467470a33ab" providerId="AD" clId="Web-{60D0E064-85F1-7655-3D03-EABE5BE9E1C7}" dt="2024-09-11T01:18:15.101" v="9646"/>
          <ac:spMkLst>
            <pc:docMk/>
            <pc:sldMk cId="3697880502" sldId="330"/>
            <ac:spMk id="16" creationId="{8320C93A-22C9-3900-4B37-CC52BA84A4F9}"/>
          </ac:spMkLst>
        </pc:spChg>
        <pc:spChg chg="add mod">
          <ac:chgData name="Everett, Mary (meverett@uidaho.edu)" userId="S::meverett@uidaho.edu::b21d0241-4adb-45bd-965f-e467470a33ab" providerId="AD" clId="Web-{60D0E064-85F1-7655-3D03-EABE5BE9E1C7}" dt="2024-09-11T01:18:42.368" v="9655" actId="20577"/>
          <ac:spMkLst>
            <pc:docMk/>
            <pc:sldMk cId="3697880502" sldId="330"/>
            <ac:spMk id="23" creationId="{187944DA-4C2C-71AE-47A2-FF00E08ECE88}"/>
          </ac:spMkLst>
        </pc:spChg>
        <pc:picChg chg="add mod">
          <ac:chgData name="Everett, Mary (meverett@uidaho.edu)" userId="S::meverett@uidaho.edu::b21d0241-4adb-45bd-965f-e467470a33ab" providerId="AD" clId="Web-{60D0E064-85F1-7655-3D03-EABE5BE9E1C7}" dt="2024-09-11T01:18:21.476" v="9650" actId="1076"/>
          <ac:picMkLst>
            <pc:docMk/>
            <pc:sldMk cId="3697880502" sldId="330"/>
            <ac:picMk id="22" creationId="{AE65CC99-66C1-64AE-4115-52F392B9B18A}"/>
          </ac:picMkLst>
        </pc:picChg>
      </pc:sldChg>
      <pc:sldChg chg="modSp add replId">
        <pc:chgData name="Everett, Mary (meverett@uidaho.edu)" userId="S::meverett@uidaho.edu::b21d0241-4adb-45bd-965f-e467470a33ab" providerId="AD" clId="Web-{60D0E064-85F1-7655-3D03-EABE5BE9E1C7}" dt="2024-09-11T01:19:24.760" v="9748" actId="20577"/>
        <pc:sldMkLst>
          <pc:docMk/>
          <pc:sldMk cId="3210279185" sldId="331"/>
        </pc:sldMkLst>
        <pc:spChg chg="mod">
          <ac:chgData name="Everett, Mary (meverett@uidaho.edu)" userId="S::meverett@uidaho.edu::b21d0241-4adb-45bd-965f-e467470a33ab" providerId="AD" clId="Web-{60D0E064-85F1-7655-3D03-EABE5BE9E1C7}" dt="2024-09-11T01:19:24.760" v="9748" actId="20577"/>
          <ac:spMkLst>
            <pc:docMk/>
            <pc:sldMk cId="3210279185" sldId="331"/>
            <ac:spMk id="12" creationId="{54F33581-936E-4FD1-E9C4-66983BF9988E}"/>
          </ac:spMkLst>
        </pc:spChg>
      </pc:sldChg>
      <pc:sldChg chg="addSp delSp modSp add replId">
        <pc:chgData name="Everett, Mary (meverett@uidaho.edu)" userId="S::meverett@uidaho.edu::b21d0241-4adb-45bd-965f-e467470a33ab" providerId="AD" clId="Web-{60D0E064-85F1-7655-3D03-EABE5BE9E1C7}" dt="2024-09-11T01:20:55.982" v="9889" actId="20577"/>
        <pc:sldMkLst>
          <pc:docMk/>
          <pc:sldMk cId="2587442546" sldId="332"/>
        </pc:sldMkLst>
        <pc:spChg chg="del">
          <ac:chgData name="Everett, Mary (meverett@uidaho.edu)" userId="S::meverett@uidaho.edu::b21d0241-4adb-45bd-965f-e467470a33ab" providerId="AD" clId="Web-{60D0E064-85F1-7655-3D03-EABE5BE9E1C7}" dt="2024-09-11T01:19:56.573" v="9801"/>
          <ac:spMkLst>
            <pc:docMk/>
            <pc:sldMk cId="2587442546" sldId="332"/>
            <ac:spMk id="7" creationId="{38D89A81-E76D-8B2F-C919-CD058153C9C2}"/>
          </ac:spMkLst>
        </pc:spChg>
        <pc:spChg chg="mod">
          <ac:chgData name="Everett, Mary (meverett@uidaho.edu)" userId="S::meverett@uidaho.edu::b21d0241-4adb-45bd-965f-e467470a33ab" providerId="AD" clId="Web-{60D0E064-85F1-7655-3D03-EABE5BE9E1C7}" dt="2024-09-11T01:20:55.982" v="9889" actId="20577"/>
          <ac:spMkLst>
            <pc:docMk/>
            <pc:sldMk cId="2587442546" sldId="332"/>
            <ac:spMk id="12" creationId="{54F33581-936E-4FD1-E9C4-66983BF9988E}"/>
          </ac:spMkLst>
        </pc:spChg>
        <pc:spChg chg="add mod">
          <ac:chgData name="Everett, Mary (meverett@uidaho.edu)" userId="S::meverett@uidaho.edu::b21d0241-4adb-45bd-965f-e467470a33ab" providerId="AD" clId="Web-{60D0E064-85F1-7655-3D03-EABE5BE9E1C7}" dt="2024-09-11T01:20:15.168" v="9823" actId="1076"/>
          <ac:spMkLst>
            <pc:docMk/>
            <pc:sldMk cId="2587442546" sldId="332"/>
            <ac:spMk id="16" creationId="{47F7B4D0-4BB4-9B20-C460-FE06D15242BE}"/>
          </ac:spMkLst>
        </pc:spChg>
        <pc:spChg chg="del">
          <ac:chgData name="Everett, Mary (meverett@uidaho.edu)" userId="S::meverett@uidaho.edu::b21d0241-4adb-45bd-965f-e467470a33ab" providerId="AD" clId="Web-{60D0E064-85F1-7655-3D03-EABE5BE9E1C7}" dt="2024-09-11T01:19:58.152" v="9802"/>
          <ac:spMkLst>
            <pc:docMk/>
            <pc:sldMk cId="2587442546" sldId="332"/>
            <ac:spMk id="21" creationId="{EBD68BB2-D54D-0AB4-3139-2A7DE8B0F411}"/>
          </ac:spMkLst>
        </pc:spChg>
        <pc:spChg chg="mod">
          <ac:chgData name="Everett, Mary (meverett@uidaho.edu)" userId="S::meverett@uidaho.edu::b21d0241-4adb-45bd-965f-e467470a33ab" providerId="AD" clId="Web-{60D0E064-85F1-7655-3D03-EABE5BE9E1C7}" dt="2024-09-11T01:19:53.776" v="9799" actId="1076"/>
          <ac:spMkLst>
            <pc:docMk/>
            <pc:sldMk cId="2587442546" sldId="332"/>
            <ac:spMk id="23" creationId="{187944DA-4C2C-71AE-47A2-FF00E08ECE88}"/>
          </ac:spMkLst>
        </pc:spChg>
        <pc:spChg chg="add mod">
          <ac:chgData name="Everett, Mary (meverett@uidaho.edu)" userId="S::meverett@uidaho.edu::b21d0241-4adb-45bd-965f-e467470a33ab" providerId="AD" clId="Web-{60D0E064-85F1-7655-3D03-EABE5BE9E1C7}" dt="2024-09-11T01:20:34.731" v="9874" actId="20577"/>
          <ac:spMkLst>
            <pc:docMk/>
            <pc:sldMk cId="2587442546" sldId="332"/>
            <ac:spMk id="24" creationId="{19320C96-25C1-A171-8032-48A226BFBB00}"/>
          </ac:spMkLst>
        </pc:spChg>
        <pc:grpChg chg="del">
          <ac:chgData name="Everett, Mary (meverett@uidaho.edu)" userId="S::meverett@uidaho.edu::b21d0241-4adb-45bd-965f-e467470a33ab" providerId="AD" clId="Web-{60D0E064-85F1-7655-3D03-EABE5BE9E1C7}" dt="2024-09-11T01:19:56.573" v="9800"/>
          <ac:grpSpMkLst>
            <pc:docMk/>
            <pc:sldMk cId="2587442546" sldId="332"/>
            <ac:grpSpMk id="11" creationId="{B4AD4654-68B1-6E22-ACBD-9E8F8FB189F4}"/>
          </ac:grpSpMkLst>
        </pc:grpChg>
        <pc:grpChg chg="del">
          <ac:chgData name="Everett, Mary (meverett@uidaho.edu)" userId="S::meverett@uidaho.edu::b21d0241-4adb-45bd-965f-e467470a33ab" providerId="AD" clId="Web-{60D0E064-85F1-7655-3D03-EABE5BE9E1C7}" dt="2024-09-11T01:19:58.152" v="9803"/>
          <ac:grpSpMkLst>
            <pc:docMk/>
            <pc:sldMk cId="2587442546" sldId="332"/>
            <ac:grpSpMk id="17" creationId="{B786A8C4-4814-DF1E-9ACB-90972FAE7263}"/>
          </ac:grpSpMkLst>
        </pc:grpChg>
        <pc:picChg chg="mod">
          <ac:chgData name="Everett, Mary (meverett@uidaho.edu)" userId="S::meverett@uidaho.edu::b21d0241-4adb-45bd-965f-e467470a33ab" providerId="AD" clId="Web-{60D0E064-85F1-7655-3D03-EABE5BE9E1C7}" dt="2024-09-11T01:19:53.761" v="9798" actId="1076"/>
          <ac:picMkLst>
            <pc:docMk/>
            <pc:sldMk cId="2587442546" sldId="332"/>
            <ac:picMk id="22" creationId="{AE65CC99-66C1-64AE-4115-52F392B9B18A}"/>
          </ac:picMkLst>
        </pc:picChg>
        <pc:cxnChg chg="add mod">
          <ac:chgData name="Everett, Mary (meverett@uidaho.edu)" userId="S::meverett@uidaho.edu::b21d0241-4adb-45bd-965f-e467470a33ab" providerId="AD" clId="Web-{60D0E064-85F1-7655-3D03-EABE5BE9E1C7}" dt="2024-09-11T01:20:46.825" v="9877" actId="14100"/>
          <ac:cxnSpMkLst>
            <pc:docMk/>
            <pc:sldMk cId="2587442546" sldId="332"/>
            <ac:cxnSpMk id="25" creationId="{E846DA0C-91A3-B93D-821D-2C24197A1848}"/>
          </ac:cxnSpMkLst>
        </pc:cxnChg>
        <pc:cxnChg chg="add mod">
          <ac:chgData name="Everett, Mary (meverett@uidaho.edu)" userId="S::meverett@uidaho.edu::b21d0241-4adb-45bd-965f-e467470a33ab" providerId="AD" clId="Web-{60D0E064-85F1-7655-3D03-EABE5BE9E1C7}" dt="2024-09-11T01:20:50.513" v="9879" actId="1076"/>
          <ac:cxnSpMkLst>
            <pc:docMk/>
            <pc:sldMk cId="2587442546" sldId="332"/>
            <ac:cxnSpMk id="26" creationId="{CC3699ED-6D8B-EBD5-4BE8-93F17D296D8A}"/>
          </ac:cxnSpMkLst>
        </pc:cxnChg>
      </pc:sldChg>
      <pc:sldChg chg="addSp modSp add replId">
        <pc:chgData name="Everett, Mary (meverett@uidaho.edu)" userId="S::meverett@uidaho.edu::b21d0241-4adb-45bd-965f-e467470a33ab" providerId="AD" clId="Web-{60D0E064-85F1-7655-3D03-EABE5BE9E1C7}" dt="2024-09-11T01:21:55.077" v="9918" actId="20577"/>
        <pc:sldMkLst>
          <pc:docMk/>
          <pc:sldMk cId="3362634750" sldId="333"/>
        </pc:sldMkLst>
        <pc:spChg chg="add mod">
          <ac:chgData name="Everett, Mary (meverett@uidaho.edu)" userId="S::meverett@uidaho.edu::b21d0241-4adb-45bd-965f-e467470a33ab" providerId="AD" clId="Web-{60D0E064-85F1-7655-3D03-EABE5BE9E1C7}" dt="2024-09-11T01:21:47.765" v="9914"/>
          <ac:spMkLst>
            <pc:docMk/>
            <pc:sldMk cId="3362634750" sldId="333"/>
            <ac:spMk id="4" creationId="{F33CF141-2137-708A-82F3-D926F0269428}"/>
          </ac:spMkLst>
        </pc:spChg>
        <pc:spChg chg="mod">
          <ac:chgData name="Everett, Mary (meverett@uidaho.edu)" userId="S::meverett@uidaho.edu::b21d0241-4adb-45bd-965f-e467470a33ab" providerId="AD" clId="Web-{60D0E064-85F1-7655-3D03-EABE5BE9E1C7}" dt="2024-09-11T01:21:55.077" v="9918" actId="20577"/>
          <ac:spMkLst>
            <pc:docMk/>
            <pc:sldMk cId="3362634750" sldId="333"/>
            <ac:spMk id="12" creationId="{54F33581-936E-4FD1-E9C4-66983BF9988E}"/>
          </ac:spMkLst>
        </pc:spChg>
      </pc:sldChg>
      <pc:sldChg chg="addSp modSp add replId">
        <pc:chgData name="Everett, Mary (meverett@uidaho.edu)" userId="S::meverett@uidaho.edu::b21d0241-4adb-45bd-965f-e467470a33ab" providerId="AD" clId="Web-{60D0E064-85F1-7655-3D03-EABE5BE9E1C7}" dt="2024-09-11T01:22:22.344" v="9945" actId="1076"/>
        <pc:sldMkLst>
          <pc:docMk/>
          <pc:sldMk cId="4055861133" sldId="334"/>
        </pc:sldMkLst>
        <pc:spChg chg="add mod">
          <ac:chgData name="Everett, Mary (meverett@uidaho.edu)" userId="S::meverett@uidaho.edu::b21d0241-4adb-45bd-965f-e467470a33ab" providerId="AD" clId="Web-{60D0E064-85F1-7655-3D03-EABE5BE9E1C7}" dt="2024-09-11T01:22:15.281" v="9943" actId="1076"/>
          <ac:spMkLst>
            <pc:docMk/>
            <pc:sldMk cId="4055861133" sldId="334"/>
            <ac:spMk id="7" creationId="{41BC9B1D-687F-8E28-F994-4C057E1BEF53}"/>
          </ac:spMkLst>
        </pc:spChg>
        <pc:spChg chg="add mod">
          <ac:chgData name="Everett, Mary (meverett@uidaho.edu)" userId="S::meverett@uidaho.edu::b21d0241-4adb-45bd-965f-e467470a33ab" providerId="AD" clId="Web-{60D0E064-85F1-7655-3D03-EABE5BE9E1C7}" dt="2024-09-11T01:22:22.344" v="9945" actId="1076"/>
          <ac:spMkLst>
            <pc:docMk/>
            <pc:sldMk cId="4055861133" sldId="334"/>
            <ac:spMk id="9" creationId="{DEED2A40-C1CE-90BC-B705-3110DB92082E}"/>
          </ac:spMkLst>
        </pc:spChg>
        <pc:spChg chg="mod">
          <ac:chgData name="Everett, Mary (meverett@uidaho.edu)" userId="S::meverett@uidaho.edu::b21d0241-4adb-45bd-965f-e467470a33ab" providerId="AD" clId="Web-{60D0E064-85F1-7655-3D03-EABE5BE9E1C7}" dt="2024-09-11T01:22:08.406" v="9941" actId="20577"/>
          <ac:spMkLst>
            <pc:docMk/>
            <pc:sldMk cId="4055861133" sldId="334"/>
            <ac:spMk id="12" creationId="{54F33581-936E-4FD1-E9C4-66983BF9988E}"/>
          </ac:spMkLst>
        </pc:spChg>
      </pc:sldChg>
      <pc:sldChg chg="addSp delSp modSp add replId">
        <pc:chgData name="Everett, Mary (meverett@uidaho.edu)" userId="S::meverett@uidaho.edu::b21d0241-4adb-45bd-965f-e467470a33ab" providerId="AD" clId="Web-{60D0E064-85F1-7655-3D03-EABE5BE9E1C7}" dt="2024-09-11T01:23:39.503" v="10119" actId="14100"/>
        <pc:sldMkLst>
          <pc:docMk/>
          <pc:sldMk cId="2574014817" sldId="335"/>
        </pc:sldMkLst>
        <pc:spChg chg="mod">
          <ac:chgData name="Everett, Mary (meverett@uidaho.edu)" userId="S::meverett@uidaho.edu::b21d0241-4adb-45bd-965f-e467470a33ab" providerId="AD" clId="Web-{60D0E064-85F1-7655-3D03-EABE5BE9E1C7}" dt="2024-09-11T01:23:21.971" v="10109" actId="1076"/>
          <ac:spMkLst>
            <pc:docMk/>
            <pc:sldMk cId="2574014817" sldId="335"/>
            <ac:spMk id="2" creationId="{A8040EA3-6906-94F2-022B-876B12ED44F2}"/>
          </ac:spMkLst>
        </pc:spChg>
        <pc:spChg chg="mod">
          <ac:chgData name="Everett, Mary (meverett@uidaho.edu)" userId="S::meverett@uidaho.edu::b21d0241-4adb-45bd-965f-e467470a33ab" providerId="AD" clId="Web-{60D0E064-85F1-7655-3D03-EABE5BE9E1C7}" dt="2024-09-11T01:23:21.971" v="10110" actId="1076"/>
          <ac:spMkLst>
            <pc:docMk/>
            <pc:sldMk cId="2574014817" sldId="335"/>
            <ac:spMk id="3" creationId="{B454B23A-B41F-4496-060B-46A4FD09FBC4}"/>
          </ac:spMkLst>
        </pc:spChg>
        <pc:spChg chg="del">
          <ac:chgData name="Everett, Mary (meverett@uidaho.edu)" userId="S::meverett@uidaho.edu::b21d0241-4adb-45bd-965f-e467470a33ab" providerId="AD" clId="Web-{60D0E064-85F1-7655-3D03-EABE5BE9E1C7}" dt="2024-09-11T01:22:57.408" v="10040"/>
          <ac:spMkLst>
            <pc:docMk/>
            <pc:sldMk cId="2574014817" sldId="335"/>
            <ac:spMk id="4" creationId="{F33CF141-2137-708A-82F3-D926F0269428}"/>
          </ac:spMkLst>
        </pc:spChg>
        <pc:spChg chg="mod">
          <ac:chgData name="Everett, Mary (meverett@uidaho.edu)" userId="S::meverett@uidaho.edu::b21d0241-4adb-45bd-965f-e467470a33ab" providerId="AD" clId="Web-{60D0E064-85F1-7655-3D03-EABE5BE9E1C7}" dt="2024-09-11T01:23:21.940" v="10105" actId="1076"/>
          <ac:spMkLst>
            <pc:docMk/>
            <pc:sldMk cId="2574014817" sldId="335"/>
            <ac:spMk id="5" creationId="{C9A77923-D0B1-14DE-E7BF-6DFC0ADFD0AA}"/>
          </ac:spMkLst>
        </pc:spChg>
        <pc:spChg chg="del">
          <ac:chgData name="Everett, Mary (meverett@uidaho.edu)" userId="S::meverett@uidaho.edu::b21d0241-4adb-45bd-965f-e467470a33ab" providerId="AD" clId="Web-{60D0E064-85F1-7655-3D03-EABE5BE9E1C7}" dt="2024-09-11T01:22:58.642" v="10041"/>
          <ac:spMkLst>
            <pc:docMk/>
            <pc:sldMk cId="2574014817" sldId="335"/>
            <ac:spMk id="7" creationId="{41BC9B1D-687F-8E28-F994-4C057E1BEF53}"/>
          </ac:spMkLst>
        </pc:spChg>
        <pc:spChg chg="mod">
          <ac:chgData name="Everett, Mary (meverett@uidaho.edu)" userId="S::meverett@uidaho.edu::b21d0241-4adb-45bd-965f-e467470a33ab" providerId="AD" clId="Web-{60D0E064-85F1-7655-3D03-EABE5BE9E1C7}" dt="2024-09-11T01:23:21.987" v="10112" actId="1076"/>
          <ac:spMkLst>
            <pc:docMk/>
            <pc:sldMk cId="2574014817" sldId="335"/>
            <ac:spMk id="8" creationId="{592EDFCA-B6DD-DF67-4F60-C5A3751AD689}"/>
          </ac:spMkLst>
        </pc:spChg>
        <pc:spChg chg="del">
          <ac:chgData name="Everett, Mary (meverett@uidaho.edu)" userId="S::meverett@uidaho.edu::b21d0241-4adb-45bd-965f-e467470a33ab" providerId="AD" clId="Web-{60D0E064-85F1-7655-3D03-EABE5BE9E1C7}" dt="2024-09-11T01:22:55.595" v="10038"/>
          <ac:spMkLst>
            <pc:docMk/>
            <pc:sldMk cId="2574014817" sldId="335"/>
            <ac:spMk id="9" creationId="{DEED2A40-C1CE-90BC-B705-3110DB92082E}"/>
          </ac:spMkLst>
        </pc:spChg>
        <pc:spChg chg="mod">
          <ac:chgData name="Everett, Mary (meverett@uidaho.edu)" userId="S::meverett@uidaho.edu::b21d0241-4adb-45bd-965f-e467470a33ab" providerId="AD" clId="Web-{60D0E064-85F1-7655-3D03-EABE5BE9E1C7}" dt="2024-09-11T01:23:23.705" v="10113" actId="1076"/>
          <ac:spMkLst>
            <pc:docMk/>
            <pc:sldMk cId="2574014817" sldId="335"/>
            <ac:spMk id="12" creationId="{54F33581-936E-4FD1-E9C4-66983BF9988E}"/>
          </ac:spMkLst>
        </pc:spChg>
        <pc:spChg chg="mod">
          <ac:chgData name="Everett, Mary (meverett@uidaho.edu)" userId="S::meverett@uidaho.edu::b21d0241-4adb-45bd-965f-e467470a33ab" providerId="AD" clId="Web-{60D0E064-85F1-7655-3D03-EABE5BE9E1C7}" dt="2024-09-11T01:23:21.955" v="10108" actId="1076"/>
          <ac:spMkLst>
            <pc:docMk/>
            <pc:sldMk cId="2574014817" sldId="335"/>
            <ac:spMk id="14" creationId="{BDC7C1BC-FF87-E80C-238A-14EFC0E4D345}"/>
          </ac:spMkLst>
        </pc:spChg>
        <pc:spChg chg="mod">
          <ac:chgData name="Everett, Mary (meverett@uidaho.edu)" userId="S::meverett@uidaho.edu::b21d0241-4adb-45bd-965f-e467470a33ab" providerId="AD" clId="Web-{60D0E064-85F1-7655-3D03-EABE5BE9E1C7}" dt="2024-09-11T01:23:21.971" v="10111" actId="1076"/>
          <ac:spMkLst>
            <pc:docMk/>
            <pc:sldMk cId="2574014817" sldId="335"/>
            <ac:spMk id="15" creationId="{ECA63330-BF36-BA7D-4399-A18695AF83D2}"/>
          </ac:spMkLst>
        </pc:spChg>
        <pc:spChg chg="mod">
          <ac:chgData name="Everett, Mary (meverett@uidaho.edu)" userId="S::meverett@uidaho.edu::b21d0241-4adb-45bd-965f-e467470a33ab" providerId="AD" clId="Web-{60D0E064-85F1-7655-3D03-EABE5BE9E1C7}" dt="2024-09-11T01:23:31.174" v="10116" actId="1076"/>
          <ac:spMkLst>
            <pc:docMk/>
            <pc:sldMk cId="2574014817" sldId="335"/>
            <ac:spMk id="16" creationId="{47F7B4D0-4BB4-9B20-C460-FE06D15242BE}"/>
          </ac:spMkLst>
        </pc:spChg>
        <pc:spChg chg="del">
          <ac:chgData name="Everett, Mary (meverett@uidaho.edu)" userId="S::meverett@uidaho.edu::b21d0241-4adb-45bd-965f-e467470a33ab" providerId="AD" clId="Web-{60D0E064-85F1-7655-3D03-EABE5BE9E1C7}" dt="2024-09-11T01:22:56.408" v="10039"/>
          <ac:spMkLst>
            <pc:docMk/>
            <pc:sldMk cId="2574014817" sldId="335"/>
            <ac:spMk id="24" creationId="{19320C96-25C1-A171-8032-48A226BFBB00}"/>
          </ac:spMkLst>
        </pc:spChg>
        <pc:cxnChg chg="mod">
          <ac:chgData name="Everett, Mary (meverett@uidaho.edu)" userId="S::meverett@uidaho.edu::b21d0241-4adb-45bd-965f-e467470a33ab" providerId="AD" clId="Web-{60D0E064-85F1-7655-3D03-EABE5BE9E1C7}" dt="2024-09-11T01:23:21.940" v="10106" actId="1076"/>
          <ac:cxnSpMkLst>
            <pc:docMk/>
            <pc:sldMk cId="2574014817" sldId="335"/>
            <ac:cxnSpMk id="6" creationId="{72CECDB6-BD3E-91AB-A534-6046161EF955}"/>
          </ac:cxnSpMkLst>
        </pc:cxnChg>
        <pc:cxnChg chg="add mod">
          <ac:chgData name="Everett, Mary (meverett@uidaho.edu)" userId="S::meverett@uidaho.edu::b21d0241-4adb-45bd-965f-e467470a33ab" providerId="AD" clId="Web-{60D0E064-85F1-7655-3D03-EABE5BE9E1C7}" dt="2024-09-11T01:23:39.503" v="10119" actId="14100"/>
          <ac:cxnSpMkLst>
            <pc:docMk/>
            <pc:sldMk cId="2574014817" sldId="335"/>
            <ac:cxnSpMk id="10" creationId="{364068C6-6811-1EF2-763F-CE80E56EE5DE}"/>
          </ac:cxnSpMkLst>
        </pc:cxnChg>
        <pc:cxnChg chg="mod">
          <ac:chgData name="Everett, Mary (meverett@uidaho.edu)" userId="S::meverett@uidaho.edu::b21d0241-4adb-45bd-965f-e467470a33ab" providerId="AD" clId="Web-{60D0E064-85F1-7655-3D03-EABE5BE9E1C7}" dt="2024-09-11T01:23:21.955" v="10107" actId="1076"/>
          <ac:cxnSpMkLst>
            <pc:docMk/>
            <pc:sldMk cId="2574014817" sldId="335"/>
            <ac:cxnSpMk id="13" creationId="{9B0A49EB-73E2-32FD-65A1-64E5B1A2CF14}"/>
          </ac:cxnSpMkLst>
        </pc:cxnChg>
        <pc:cxnChg chg="del">
          <ac:chgData name="Everett, Mary (meverett@uidaho.edu)" userId="S::meverett@uidaho.edu::b21d0241-4adb-45bd-965f-e467470a33ab" providerId="AD" clId="Web-{60D0E064-85F1-7655-3D03-EABE5BE9E1C7}" dt="2024-09-11T01:23:00.205" v="10043"/>
          <ac:cxnSpMkLst>
            <pc:docMk/>
            <pc:sldMk cId="2574014817" sldId="335"/>
            <ac:cxnSpMk id="25" creationId="{E846DA0C-91A3-B93D-821D-2C24197A1848}"/>
          </ac:cxnSpMkLst>
        </pc:cxnChg>
        <pc:cxnChg chg="del">
          <ac:chgData name="Everett, Mary (meverett@uidaho.edu)" userId="S::meverett@uidaho.edu::b21d0241-4adb-45bd-965f-e467470a33ab" providerId="AD" clId="Web-{60D0E064-85F1-7655-3D03-EABE5BE9E1C7}" dt="2024-09-11T01:22:59.548" v="10042"/>
          <ac:cxnSpMkLst>
            <pc:docMk/>
            <pc:sldMk cId="2574014817" sldId="335"/>
            <ac:cxnSpMk id="26" creationId="{CC3699ED-6D8B-EBD5-4BE8-93F17D296D8A}"/>
          </ac:cxnSpMkLst>
        </pc:cxnChg>
      </pc:sldChg>
      <pc:sldChg chg="addSp modSp add replId">
        <pc:chgData name="Everett, Mary (meverett@uidaho.edu)" userId="S::meverett@uidaho.edu::b21d0241-4adb-45bd-965f-e467470a33ab" providerId="AD" clId="Web-{60D0E064-85F1-7655-3D03-EABE5BE9E1C7}" dt="2024-09-11T01:24:47.318" v="10256" actId="20577"/>
        <pc:sldMkLst>
          <pc:docMk/>
          <pc:sldMk cId="1734746309" sldId="336"/>
        </pc:sldMkLst>
        <pc:spChg chg="add mod">
          <ac:chgData name="Everett, Mary (meverett@uidaho.edu)" userId="S::meverett@uidaho.edu::b21d0241-4adb-45bd-965f-e467470a33ab" providerId="AD" clId="Web-{60D0E064-85F1-7655-3D03-EABE5BE9E1C7}" dt="2024-09-11T01:24:47.318" v="10256" actId="20577"/>
          <ac:spMkLst>
            <pc:docMk/>
            <pc:sldMk cId="1734746309" sldId="336"/>
            <ac:spMk id="9" creationId="{3A4880D7-6BA8-911D-3078-B69FE24FFEB3}"/>
          </ac:spMkLst>
        </pc:spChg>
        <pc:spChg chg="mod">
          <ac:chgData name="Everett, Mary (meverett@uidaho.edu)" userId="S::meverett@uidaho.edu::b21d0241-4adb-45bd-965f-e467470a33ab" providerId="AD" clId="Web-{60D0E064-85F1-7655-3D03-EABE5BE9E1C7}" dt="2024-09-11T01:24:15.988" v="10243" actId="20577"/>
          <ac:spMkLst>
            <pc:docMk/>
            <pc:sldMk cId="1734746309" sldId="336"/>
            <ac:spMk id="12" creationId="{54F33581-936E-4FD1-E9C4-66983BF9988E}"/>
          </ac:spMkLst>
        </pc:spChg>
        <pc:spChg chg="mod">
          <ac:chgData name="Everett, Mary (meverett@uidaho.edu)" userId="S::meverett@uidaho.edu::b21d0241-4adb-45bd-965f-e467470a33ab" providerId="AD" clId="Web-{60D0E064-85F1-7655-3D03-EABE5BE9E1C7}" dt="2024-09-11T01:24:40.708" v="10253" actId="14100"/>
          <ac:spMkLst>
            <pc:docMk/>
            <pc:sldMk cId="1734746309" sldId="336"/>
            <ac:spMk id="16" creationId="{47F7B4D0-4BB4-9B20-C460-FE06D15242BE}"/>
          </ac:spMkLst>
        </pc:spChg>
        <pc:cxnChg chg="add mod">
          <ac:chgData name="Everett, Mary (meverett@uidaho.edu)" userId="S::meverett@uidaho.edu::b21d0241-4adb-45bd-965f-e467470a33ab" providerId="AD" clId="Web-{60D0E064-85F1-7655-3D03-EABE5BE9E1C7}" dt="2024-09-11T01:24:31.505" v="10251" actId="1076"/>
          <ac:cxnSpMkLst>
            <pc:docMk/>
            <pc:sldMk cId="1734746309" sldId="336"/>
            <ac:cxnSpMk id="4" creationId="{0AAD1678-BB10-BAFE-A6A5-69312334E441}"/>
          </ac:cxnSpMkLst>
        </pc:cxnChg>
        <pc:cxnChg chg="add mod">
          <ac:chgData name="Everett, Mary (meverett@uidaho.edu)" userId="S::meverett@uidaho.edu::b21d0241-4adb-45bd-965f-e467470a33ab" providerId="AD" clId="Web-{60D0E064-85F1-7655-3D03-EABE5BE9E1C7}" dt="2024-09-11T01:24:37.630" v="10252" actId="14100"/>
          <ac:cxnSpMkLst>
            <pc:docMk/>
            <pc:sldMk cId="1734746309" sldId="336"/>
            <ac:cxnSpMk id="7" creationId="{B3CD1E09-1447-97CB-4D95-EABC9237BE22}"/>
          </ac:cxnSpMkLst>
        </pc:cxnChg>
      </pc:sldChg>
      <pc:sldChg chg="modSp new">
        <pc:chgData name="Everett, Mary (meverett@uidaho.edu)" userId="S::meverett@uidaho.edu::b21d0241-4adb-45bd-965f-e467470a33ab" providerId="AD" clId="Web-{60D0E064-85F1-7655-3D03-EABE5BE9E1C7}" dt="2024-09-11T01:25:41.601" v="10412" actId="20577"/>
        <pc:sldMkLst>
          <pc:docMk/>
          <pc:sldMk cId="3066591460" sldId="337"/>
        </pc:sldMkLst>
        <pc:spChg chg="mod">
          <ac:chgData name="Everett, Mary (meverett@uidaho.edu)" userId="S::meverett@uidaho.edu::b21d0241-4adb-45bd-965f-e467470a33ab" providerId="AD" clId="Web-{60D0E064-85F1-7655-3D03-EABE5BE9E1C7}" dt="2024-09-11T01:24:59.474" v="10263" actId="20577"/>
          <ac:spMkLst>
            <pc:docMk/>
            <pc:sldMk cId="3066591460" sldId="337"/>
            <ac:spMk id="2" creationId="{40E09A5C-7136-1D81-4A3B-E185637CADEC}"/>
          </ac:spMkLst>
        </pc:spChg>
        <pc:spChg chg="mod">
          <ac:chgData name="Everett, Mary (meverett@uidaho.edu)" userId="S::meverett@uidaho.edu::b21d0241-4adb-45bd-965f-e467470a33ab" providerId="AD" clId="Web-{60D0E064-85F1-7655-3D03-EABE5BE9E1C7}" dt="2024-09-11T01:25:41.601" v="10412" actId="20577"/>
          <ac:spMkLst>
            <pc:docMk/>
            <pc:sldMk cId="3066591460" sldId="337"/>
            <ac:spMk id="3" creationId="{BB3556DB-BCD2-282C-48CF-56E6BADADF6D}"/>
          </ac:spMkLst>
        </pc:spChg>
      </pc:sldChg>
      <pc:sldChg chg="addSp modSp add replId">
        <pc:chgData name="Everett, Mary (meverett@uidaho.edu)" userId="S::meverett@uidaho.edu::b21d0241-4adb-45bd-965f-e467470a33ab" providerId="AD" clId="Web-{60D0E064-85F1-7655-3D03-EABE5BE9E1C7}" dt="2024-09-11T01:27:40.230" v="10607" actId="20577"/>
        <pc:sldMkLst>
          <pc:docMk/>
          <pc:sldMk cId="3163754837" sldId="338"/>
        </pc:sldMkLst>
        <pc:spChg chg="mod">
          <ac:chgData name="Everett, Mary (meverett@uidaho.edu)" userId="S::meverett@uidaho.edu::b21d0241-4adb-45bd-965f-e467470a33ab" providerId="AD" clId="Web-{60D0E064-85F1-7655-3D03-EABE5BE9E1C7}" dt="2024-09-11T01:27:40.230" v="10607" actId="20577"/>
          <ac:spMkLst>
            <pc:docMk/>
            <pc:sldMk cId="3163754837" sldId="338"/>
            <ac:spMk id="3" creationId="{BB3556DB-BCD2-282C-48CF-56E6BADADF6D}"/>
          </ac:spMkLst>
        </pc:spChg>
        <pc:spChg chg="add mod">
          <ac:chgData name="Everett, Mary (meverett@uidaho.edu)" userId="S::meverett@uidaho.edu::b21d0241-4adb-45bd-965f-e467470a33ab" providerId="AD" clId="Web-{60D0E064-85F1-7655-3D03-EABE5BE9E1C7}" dt="2024-09-11T01:26:20.571" v="10421" actId="1076"/>
          <ac:spMkLst>
            <pc:docMk/>
            <pc:sldMk cId="3163754837" sldId="338"/>
            <ac:spMk id="4" creationId="{3D383271-EA3C-382D-E1B5-419632C14991}"/>
          </ac:spMkLst>
        </pc:spChg>
      </pc:sldChg>
      <pc:sldChg chg="modSp add replId">
        <pc:chgData name="Everett, Mary (meverett@uidaho.edu)" userId="S::meverett@uidaho.edu::b21d0241-4adb-45bd-965f-e467470a33ab" providerId="AD" clId="Web-{60D0E064-85F1-7655-3D03-EABE5BE9E1C7}" dt="2024-09-11T01:28:29.888" v="10766" actId="20577"/>
        <pc:sldMkLst>
          <pc:docMk/>
          <pc:sldMk cId="3310256181" sldId="339"/>
        </pc:sldMkLst>
        <pc:spChg chg="mod">
          <ac:chgData name="Everett, Mary (meverett@uidaho.edu)" userId="S::meverett@uidaho.edu::b21d0241-4adb-45bd-965f-e467470a33ab" providerId="AD" clId="Web-{60D0E064-85F1-7655-3D03-EABE5BE9E1C7}" dt="2024-09-11T01:28:29.888" v="10766" actId="20577"/>
          <ac:spMkLst>
            <pc:docMk/>
            <pc:sldMk cId="3310256181" sldId="339"/>
            <ac:spMk id="3" creationId="{BB3556DB-BCD2-282C-48CF-56E6BADADF6D}"/>
          </ac:spMkLst>
        </pc:spChg>
      </pc:sldChg>
      <pc:sldChg chg="modSp add replId">
        <pc:chgData name="Everett, Mary (meverett@uidaho.edu)" userId="S::meverett@uidaho.edu::b21d0241-4adb-45bd-965f-e467470a33ab" providerId="AD" clId="Web-{60D0E064-85F1-7655-3D03-EABE5BE9E1C7}" dt="2024-09-11T01:30:37.767" v="11014" actId="20577"/>
        <pc:sldMkLst>
          <pc:docMk/>
          <pc:sldMk cId="3772371103" sldId="340"/>
        </pc:sldMkLst>
        <pc:spChg chg="mod">
          <ac:chgData name="Everett, Mary (meverett@uidaho.edu)" userId="S::meverett@uidaho.edu::b21d0241-4adb-45bd-965f-e467470a33ab" providerId="AD" clId="Web-{60D0E064-85F1-7655-3D03-EABE5BE9E1C7}" dt="2024-09-11T01:30:37.767" v="11014" actId="20577"/>
          <ac:spMkLst>
            <pc:docMk/>
            <pc:sldMk cId="3772371103" sldId="340"/>
            <ac:spMk id="3" creationId="{BB3556DB-BCD2-282C-48CF-56E6BADADF6D}"/>
          </ac:spMkLst>
        </pc:spChg>
      </pc:sldChg>
      <pc:sldChg chg="delSp add ord replId">
        <pc:chgData name="Everett, Mary (meverett@uidaho.edu)" userId="S::meverett@uidaho.edu::b21d0241-4adb-45bd-965f-e467470a33ab" providerId="AD" clId="Web-{60D0E064-85F1-7655-3D03-EABE5BE9E1C7}" dt="2024-09-11T01:31:37.722" v="11022"/>
        <pc:sldMkLst>
          <pc:docMk/>
          <pc:sldMk cId="2919266443" sldId="341"/>
        </pc:sldMkLst>
        <pc:spChg chg="del">
          <ac:chgData name="Everett, Mary (meverett@uidaho.edu)" userId="S::meverett@uidaho.edu::b21d0241-4adb-45bd-965f-e467470a33ab" providerId="AD" clId="Web-{60D0E064-85F1-7655-3D03-EABE5BE9E1C7}" dt="2024-09-11T01:31:37.722" v="11022"/>
          <ac:spMkLst>
            <pc:docMk/>
            <pc:sldMk cId="2919266443" sldId="341"/>
            <ac:spMk id="48" creationId="{8898D4FB-AFEF-C4DE-FA0A-1520757E14FA}"/>
          </ac:spMkLst>
        </pc:spChg>
      </pc:sldChg>
      <pc:sldChg chg="modSp new">
        <pc:chgData name="Everett, Mary (meverett@uidaho.edu)" userId="S::meverett@uidaho.edu::b21d0241-4adb-45bd-965f-e467470a33ab" providerId="AD" clId="Web-{60D0E064-85F1-7655-3D03-EABE5BE9E1C7}" dt="2024-09-11T01:32:25.802" v="11220" actId="20577"/>
        <pc:sldMkLst>
          <pc:docMk/>
          <pc:sldMk cId="302238220" sldId="342"/>
        </pc:sldMkLst>
        <pc:spChg chg="mod">
          <ac:chgData name="Everett, Mary (meverett@uidaho.edu)" userId="S::meverett@uidaho.edu::b21d0241-4adb-45bd-965f-e467470a33ab" providerId="AD" clId="Web-{60D0E064-85F1-7655-3D03-EABE5BE9E1C7}" dt="2024-09-11T01:31:47.332" v="11042" actId="20577"/>
          <ac:spMkLst>
            <pc:docMk/>
            <pc:sldMk cId="302238220" sldId="342"/>
            <ac:spMk id="2" creationId="{5E1D8214-9CE6-3E07-3F83-8A0FE99C1772}"/>
          </ac:spMkLst>
        </pc:spChg>
        <pc:spChg chg="mod">
          <ac:chgData name="Everett, Mary (meverett@uidaho.edu)" userId="S::meverett@uidaho.edu::b21d0241-4adb-45bd-965f-e467470a33ab" providerId="AD" clId="Web-{60D0E064-85F1-7655-3D03-EABE5BE9E1C7}" dt="2024-09-11T01:32:25.802" v="11220" actId="20577"/>
          <ac:spMkLst>
            <pc:docMk/>
            <pc:sldMk cId="302238220" sldId="342"/>
            <ac:spMk id="3" creationId="{65A0087A-748F-8FF2-2526-304CF4CC2690}"/>
          </ac:spMkLst>
        </pc:spChg>
      </pc:sldChg>
      <pc:sldChg chg="modSp new">
        <pc:chgData name="Everett, Mary (meverett@uidaho.edu)" userId="S::meverett@uidaho.edu::b21d0241-4adb-45bd-965f-e467470a33ab" providerId="AD" clId="Web-{60D0E064-85F1-7655-3D03-EABE5BE9E1C7}" dt="2024-09-11T01:33:43.711" v="11480" actId="20577"/>
        <pc:sldMkLst>
          <pc:docMk/>
          <pc:sldMk cId="3019334926" sldId="343"/>
        </pc:sldMkLst>
        <pc:spChg chg="mod">
          <ac:chgData name="Everett, Mary (meverett@uidaho.edu)" userId="S::meverett@uidaho.edu::b21d0241-4adb-45bd-965f-e467470a33ab" providerId="AD" clId="Web-{60D0E064-85F1-7655-3D03-EABE5BE9E1C7}" dt="2024-09-11T01:32:38.959" v="11227" actId="20577"/>
          <ac:spMkLst>
            <pc:docMk/>
            <pc:sldMk cId="3019334926" sldId="343"/>
            <ac:spMk id="2" creationId="{1EF4C809-DAA3-48FA-1353-D4AE7998C7FB}"/>
          </ac:spMkLst>
        </pc:spChg>
        <pc:spChg chg="mod">
          <ac:chgData name="Everett, Mary (meverett@uidaho.edu)" userId="S::meverett@uidaho.edu::b21d0241-4adb-45bd-965f-e467470a33ab" providerId="AD" clId="Web-{60D0E064-85F1-7655-3D03-EABE5BE9E1C7}" dt="2024-09-11T01:33:43.711" v="11480" actId="20577"/>
          <ac:spMkLst>
            <pc:docMk/>
            <pc:sldMk cId="3019334926" sldId="343"/>
            <ac:spMk id="3" creationId="{8D04B9D0-E1E3-65ED-E8EE-ACCB876201D5}"/>
          </ac:spMkLst>
        </pc:spChg>
      </pc:sldChg>
      <pc:sldChg chg="modSp new">
        <pc:chgData name="Everett, Mary (meverett@uidaho.edu)" userId="S::meverett@uidaho.edu::b21d0241-4adb-45bd-965f-e467470a33ab" providerId="AD" clId="Web-{60D0E064-85F1-7655-3D03-EABE5BE9E1C7}" dt="2024-09-11T01:33:48.258" v="11487" actId="20577"/>
        <pc:sldMkLst>
          <pc:docMk/>
          <pc:sldMk cId="2756342663" sldId="344"/>
        </pc:sldMkLst>
        <pc:spChg chg="mod">
          <ac:chgData name="Everett, Mary (meverett@uidaho.edu)" userId="S::meverett@uidaho.edu::b21d0241-4adb-45bd-965f-e467470a33ab" providerId="AD" clId="Web-{60D0E064-85F1-7655-3D03-EABE5BE9E1C7}" dt="2024-09-11T01:33:48.258" v="11487" actId="20577"/>
          <ac:spMkLst>
            <pc:docMk/>
            <pc:sldMk cId="2756342663" sldId="344"/>
            <ac:spMk id="2" creationId="{7E0D0638-3C8E-E817-4F81-F43A7507506B}"/>
          </ac:spMkLst>
        </pc:spChg>
      </pc:sldChg>
    </pc:docChg>
  </pc:docChgLst>
  <pc:docChgLst>
    <pc:chgData name="Everett, Mary (meverett@uidaho.edu)" userId="S::meverett@uidaho.edu::b21d0241-4adb-45bd-965f-e467470a33ab" providerId="AD" clId="Web-{85AFC6A1-E7F7-1D44-DBF7-AE9B4161A433}"/>
    <pc:docChg chg="modSld">
      <pc:chgData name="Everett, Mary (meverett@uidaho.edu)" userId="S::meverett@uidaho.edu::b21d0241-4adb-45bd-965f-e467470a33ab" providerId="AD" clId="Web-{85AFC6A1-E7F7-1D44-DBF7-AE9B4161A433}" dt="2024-09-16T17:25:21.596" v="74" actId="1076"/>
      <pc:docMkLst>
        <pc:docMk/>
      </pc:docMkLst>
      <pc:sldChg chg="addSp delSp modSp">
        <pc:chgData name="Everett, Mary (meverett@uidaho.edu)" userId="S::meverett@uidaho.edu::b21d0241-4adb-45bd-965f-e467470a33ab" providerId="AD" clId="Web-{85AFC6A1-E7F7-1D44-DBF7-AE9B4161A433}" dt="2024-09-16T17:21:09.042" v="26" actId="1076"/>
        <pc:sldMkLst>
          <pc:docMk/>
          <pc:sldMk cId="1906217176" sldId="264"/>
        </pc:sldMkLst>
        <pc:spChg chg="mod">
          <ac:chgData name="Everett, Mary (meverett@uidaho.edu)" userId="S::meverett@uidaho.edu::b21d0241-4adb-45bd-965f-e467470a33ab" providerId="AD" clId="Web-{85AFC6A1-E7F7-1D44-DBF7-AE9B4161A433}" dt="2024-09-16T17:19:50.805" v="3" actId="14100"/>
          <ac:spMkLst>
            <pc:docMk/>
            <pc:sldMk cId="1906217176" sldId="264"/>
            <ac:spMk id="2" creationId="{D3BCD723-252C-0765-8BF0-1414211C8D03}"/>
          </ac:spMkLst>
        </pc:spChg>
        <pc:spChg chg="mod">
          <ac:chgData name="Everett, Mary (meverett@uidaho.edu)" userId="S::meverett@uidaho.edu::b21d0241-4adb-45bd-965f-e467470a33ab" providerId="AD" clId="Web-{85AFC6A1-E7F7-1D44-DBF7-AE9B4161A433}" dt="2024-09-16T17:18:13.475" v="2" actId="14100"/>
          <ac:spMkLst>
            <pc:docMk/>
            <pc:sldMk cId="1906217176" sldId="264"/>
            <ac:spMk id="3" creationId="{67F3C5F5-DF65-9514-758A-31843EB627A4}"/>
          </ac:spMkLst>
        </pc:spChg>
        <pc:spChg chg="add mod">
          <ac:chgData name="Everett, Mary (meverett@uidaho.edu)" userId="S::meverett@uidaho.edu::b21d0241-4adb-45bd-965f-e467470a33ab" providerId="AD" clId="Web-{85AFC6A1-E7F7-1D44-DBF7-AE9B4161A433}" dt="2024-09-16T17:21:07.917" v="25" actId="1076"/>
          <ac:spMkLst>
            <pc:docMk/>
            <pc:sldMk cId="1906217176" sldId="264"/>
            <ac:spMk id="7" creationId="{3136A1B9-C34D-E297-F328-F3C57897EE6F}"/>
          </ac:spMkLst>
        </pc:spChg>
        <pc:picChg chg="add del mod">
          <ac:chgData name="Everett, Mary (meverett@uidaho.edu)" userId="S::meverett@uidaho.edu::b21d0241-4adb-45bd-965f-e467470a33ab" providerId="AD" clId="Web-{85AFC6A1-E7F7-1D44-DBF7-AE9B4161A433}" dt="2024-09-16T17:20:39.822" v="14"/>
          <ac:picMkLst>
            <pc:docMk/>
            <pc:sldMk cId="1906217176" sldId="264"/>
            <ac:picMk id="4" creationId="{02DE0809-E3ED-5943-83A1-431D893D3BFA}"/>
          </ac:picMkLst>
        </pc:picChg>
        <pc:picChg chg="add del mod">
          <ac:chgData name="Everett, Mary (meverett@uidaho.edu)" userId="S::meverett@uidaho.edu::b21d0241-4adb-45bd-965f-e467470a33ab" providerId="AD" clId="Web-{85AFC6A1-E7F7-1D44-DBF7-AE9B4161A433}" dt="2024-09-16T17:20:24.353" v="11"/>
          <ac:picMkLst>
            <pc:docMk/>
            <pc:sldMk cId="1906217176" sldId="264"/>
            <ac:picMk id="5" creationId="{4F086B7A-0AC8-115D-8DBE-F3734835BC08}"/>
          </ac:picMkLst>
        </pc:picChg>
        <pc:picChg chg="add mod">
          <ac:chgData name="Everett, Mary (meverett@uidaho.edu)" userId="S::meverett@uidaho.edu::b21d0241-4adb-45bd-965f-e467470a33ab" providerId="AD" clId="Web-{85AFC6A1-E7F7-1D44-DBF7-AE9B4161A433}" dt="2024-09-16T17:21:09.042" v="26" actId="1076"/>
          <ac:picMkLst>
            <pc:docMk/>
            <pc:sldMk cId="1906217176" sldId="264"/>
            <ac:picMk id="6" creationId="{7AE16907-4A4A-9D4E-ACC0-F052D464020F}"/>
          </ac:picMkLst>
        </pc:picChg>
      </pc:sldChg>
      <pc:sldChg chg="addSp modSp">
        <pc:chgData name="Everett, Mary (meverett@uidaho.edu)" userId="S::meverett@uidaho.edu::b21d0241-4adb-45bd-965f-e467470a33ab" providerId="AD" clId="Web-{85AFC6A1-E7F7-1D44-DBF7-AE9B4161A433}" dt="2024-09-16T17:22:21.638" v="45" actId="1076"/>
        <pc:sldMkLst>
          <pc:docMk/>
          <pc:sldMk cId="1674560612" sldId="265"/>
        </pc:sldMkLst>
        <pc:spChg chg="mod">
          <ac:chgData name="Everett, Mary (meverett@uidaho.edu)" userId="S::meverett@uidaho.edu::b21d0241-4adb-45bd-965f-e467470a33ab" providerId="AD" clId="Web-{85AFC6A1-E7F7-1D44-DBF7-AE9B4161A433}" dt="2024-09-16T17:21:47.074" v="27" actId="14100"/>
          <ac:spMkLst>
            <pc:docMk/>
            <pc:sldMk cId="1674560612" sldId="265"/>
            <ac:spMk id="3" creationId="{8F5C4168-B9F4-9DB8-9459-2CFC8945CEAB}"/>
          </ac:spMkLst>
        </pc:spChg>
        <pc:spChg chg="add mod">
          <ac:chgData name="Everett, Mary (meverett@uidaho.edu)" userId="S::meverett@uidaho.edu::b21d0241-4adb-45bd-965f-e467470a33ab" providerId="AD" clId="Web-{85AFC6A1-E7F7-1D44-DBF7-AE9B4161A433}" dt="2024-09-16T17:22:21.638" v="45" actId="1076"/>
          <ac:spMkLst>
            <pc:docMk/>
            <pc:sldMk cId="1674560612" sldId="265"/>
            <ac:spMk id="5" creationId="{D52BF624-B344-23AF-554E-FED12C308C8E}"/>
          </ac:spMkLst>
        </pc:spChg>
        <pc:picChg chg="add mod">
          <ac:chgData name="Everett, Mary (meverett@uidaho.edu)" userId="S::meverett@uidaho.edu::b21d0241-4adb-45bd-965f-e467470a33ab" providerId="AD" clId="Web-{85AFC6A1-E7F7-1D44-DBF7-AE9B4161A433}" dt="2024-09-16T17:22:16.481" v="43" actId="1076"/>
          <ac:picMkLst>
            <pc:docMk/>
            <pc:sldMk cId="1674560612" sldId="265"/>
            <ac:picMk id="4" creationId="{CFFC32A2-E405-F01F-CD79-003E89879400}"/>
          </ac:picMkLst>
        </pc:picChg>
      </pc:sldChg>
      <pc:sldChg chg="addSp modSp">
        <pc:chgData name="Everett, Mary (meverett@uidaho.edu)" userId="S::meverett@uidaho.edu::b21d0241-4adb-45bd-965f-e467470a33ab" providerId="AD" clId="Web-{85AFC6A1-E7F7-1D44-DBF7-AE9B4161A433}" dt="2024-09-16T17:23:45.921" v="61" actId="1076"/>
        <pc:sldMkLst>
          <pc:docMk/>
          <pc:sldMk cId="1704814958" sldId="266"/>
        </pc:sldMkLst>
        <pc:spChg chg="mod">
          <ac:chgData name="Everett, Mary (meverett@uidaho.edu)" userId="S::meverett@uidaho.edu::b21d0241-4adb-45bd-965f-e467470a33ab" providerId="AD" clId="Web-{85AFC6A1-E7F7-1D44-DBF7-AE9B4161A433}" dt="2024-09-16T17:23:23.624" v="51" actId="14100"/>
          <ac:spMkLst>
            <pc:docMk/>
            <pc:sldMk cId="1704814958" sldId="266"/>
            <ac:spMk id="3" creationId="{602A395E-202C-8EC1-01E3-22436C66AB53}"/>
          </ac:spMkLst>
        </pc:spChg>
        <pc:spChg chg="add mod">
          <ac:chgData name="Everett, Mary (meverett@uidaho.edu)" userId="S::meverett@uidaho.edu::b21d0241-4adb-45bd-965f-e467470a33ab" providerId="AD" clId="Web-{85AFC6A1-E7F7-1D44-DBF7-AE9B4161A433}" dt="2024-09-16T17:23:45.921" v="61" actId="1076"/>
          <ac:spMkLst>
            <pc:docMk/>
            <pc:sldMk cId="1704814958" sldId="266"/>
            <ac:spMk id="5" creationId="{80A07C74-DF8A-6A7C-49A9-275F445B51F4}"/>
          </ac:spMkLst>
        </pc:spChg>
        <pc:picChg chg="add mod">
          <ac:chgData name="Everett, Mary (meverett@uidaho.edu)" userId="S::meverett@uidaho.edu::b21d0241-4adb-45bd-965f-e467470a33ab" providerId="AD" clId="Web-{85AFC6A1-E7F7-1D44-DBF7-AE9B4161A433}" dt="2024-09-16T17:23:28.155" v="54" actId="1076"/>
          <ac:picMkLst>
            <pc:docMk/>
            <pc:sldMk cId="1704814958" sldId="266"/>
            <ac:picMk id="4" creationId="{215B375C-F795-DA99-86EC-523676B515CC}"/>
          </ac:picMkLst>
        </pc:picChg>
      </pc:sldChg>
      <pc:sldChg chg="addSp modSp">
        <pc:chgData name="Everett, Mary (meverett@uidaho.edu)" userId="S::meverett@uidaho.edu::b21d0241-4adb-45bd-965f-e467470a33ab" providerId="AD" clId="Web-{85AFC6A1-E7F7-1D44-DBF7-AE9B4161A433}" dt="2024-09-16T17:25:21.596" v="74" actId="1076"/>
        <pc:sldMkLst>
          <pc:docMk/>
          <pc:sldMk cId="2834100180" sldId="267"/>
        </pc:sldMkLst>
        <pc:spChg chg="mod">
          <ac:chgData name="Everett, Mary (meverett@uidaho.edu)" userId="S::meverett@uidaho.edu::b21d0241-4adb-45bd-965f-e467470a33ab" providerId="AD" clId="Web-{85AFC6A1-E7F7-1D44-DBF7-AE9B4161A433}" dt="2024-09-16T17:24:56.361" v="63" actId="14100"/>
          <ac:spMkLst>
            <pc:docMk/>
            <pc:sldMk cId="2834100180" sldId="267"/>
            <ac:spMk id="3" creationId="{B9906242-3DE5-A867-FEBF-7225C881F667}"/>
          </ac:spMkLst>
        </pc:spChg>
        <pc:spChg chg="add mod">
          <ac:chgData name="Everett, Mary (meverett@uidaho.edu)" userId="S::meverett@uidaho.edu::b21d0241-4adb-45bd-965f-e467470a33ab" providerId="AD" clId="Web-{85AFC6A1-E7F7-1D44-DBF7-AE9B4161A433}" dt="2024-09-16T17:25:21.596" v="74" actId="1076"/>
          <ac:spMkLst>
            <pc:docMk/>
            <pc:sldMk cId="2834100180" sldId="267"/>
            <ac:spMk id="5" creationId="{B90B096F-7910-7385-95D7-81BAA73C575F}"/>
          </ac:spMkLst>
        </pc:spChg>
        <pc:picChg chg="add mod">
          <ac:chgData name="Everett, Mary (meverett@uidaho.edu)" userId="S::meverett@uidaho.edu::b21d0241-4adb-45bd-965f-e467470a33ab" providerId="AD" clId="Web-{85AFC6A1-E7F7-1D44-DBF7-AE9B4161A433}" dt="2024-09-16T17:25:03.627" v="67" actId="1076"/>
          <ac:picMkLst>
            <pc:docMk/>
            <pc:sldMk cId="2834100180" sldId="267"/>
            <ac:picMk id="4" creationId="{F860199D-775B-47E8-B3C4-E3BFBA045668}"/>
          </ac:picMkLst>
        </pc:picChg>
      </pc:sldChg>
    </pc:docChg>
  </pc:docChgLst>
  <pc:docChgLst>
    <pc:chgData name="Everett, Mary (meverett@uidaho.edu)" userId="S::meverett@uidaho.edu::b21d0241-4adb-45bd-965f-e467470a33ab" providerId="AD" clId="Web-{1936BC50-D460-805D-6002-17FA4C2D36A7}"/>
    <pc:docChg chg="addSld delSld modSld">
      <pc:chgData name="Everett, Mary (meverett@uidaho.edu)" userId="S::meverett@uidaho.edu::b21d0241-4adb-45bd-965f-e467470a33ab" providerId="AD" clId="Web-{1936BC50-D460-805D-6002-17FA4C2D36A7}" dt="2024-09-20T16:08:02.581" v="55"/>
      <pc:docMkLst>
        <pc:docMk/>
      </pc:docMkLst>
      <pc:sldChg chg="modSp">
        <pc:chgData name="Everett, Mary (meverett@uidaho.edu)" userId="S::meverett@uidaho.edu::b21d0241-4adb-45bd-965f-e467470a33ab" providerId="AD" clId="Web-{1936BC50-D460-805D-6002-17FA4C2D36A7}" dt="2024-09-20T15:59:44.949" v="11" actId="20577"/>
        <pc:sldMkLst>
          <pc:docMk/>
          <pc:sldMk cId="3019334926" sldId="343"/>
        </pc:sldMkLst>
        <pc:spChg chg="mod">
          <ac:chgData name="Everett, Mary (meverett@uidaho.edu)" userId="S::meverett@uidaho.edu::b21d0241-4adb-45bd-965f-e467470a33ab" providerId="AD" clId="Web-{1936BC50-D460-805D-6002-17FA4C2D36A7}" dt="2024-09-20T15:59:44.949" v="11" actId="20577"/>
          <ac:spMkLst>
            <pc:docMk/>
            <pc:sldMk cId="3019334926" sldId="343"/>
            <ac:spMk id="3" creationId="{8D04B9D0-E1E3-65ED-E8EE-ACCB876201D5}"/>
          </ac:spMkLst>
        </pc:spChg>
      </pc:sldChg>
      <pc:sldChg chg="addSp delSp modSp new del">
        <pc:chgData name="Everett, Mary (meverett@uidaho.edu)" userId="S::meverett@uidaho.edu::b21d0241-4adb-45bd-965f-e467470a33ab" providerId="AD" clId="Web-{1936BC50-D460-805D-6002-17FA4C2D36A7}" dt="2024-09-20T16:08:02.581" v="55"/>
        <pc:sldMkLst>
          <pc:docMk/>
          <pc:sldMk cId="2811777202" sldId="352"/>
        </pc:sldMkLst>
        <pc:spChg chg="mod">
          <ac:chgData name="Everett, Mary (meverett@uidaho.edu)" userId="S::meverett@uidaho.edu::b21d0241-4adb-45bd-965f-e467470a33ab" providerId="AD" clId="Web-{1936BC50-D460-805D-6002-17FA4C2D36A7}" dt="2024-09-20T16:06:16.964" v="46" actId="20577"/>
          <ac:spMkLst>
            <pc:docMk/>
            <pc:sldMk cId="2811777202" sldId="352"/>
            <ac:spMk id="2" creationId="{DF3E3EF8-359F-B82B-52E2-C96F0C2DFD6A}"/>
          </ac:spMkLst>
        </pc:spChg>
        <pc:spChg chg="del">
          <ac:chgData name="Everett, Mary (meverett@uidaho.edu)" userId="S::meverett@uidaho.edu::b21d0241-4adb-45bd-965f-e467470a33ab" providerId="AD" clId="Web-{1936BC50-D460-805D-6002-17FA4C2D36A7}" dt="2024-09-20T16:06:17.870" v="47"/>
          <ac:spMkLst>
            <pc:docMk/>
            <pc:sldMk cId="2811777202" sldId="352"/>
            <ac:spMk id="3" creationId="{B4623EC0-031F-B580-871D-90AD0F45CA3C}"/>
          </ac:spMkLst>
        </pc:spChg>
        <pc:picChg chg="add mod">
          <ac:chgData name="Everett, Mary (meverett@uidaho.edu)" userId="S::meverett@uidaho.edu::b21d0241-4adb-45bd-965f-e467470a33ab" providerId="AD" clId="Web-{1936BC50-D460-805D-6002-17FA4C2D36A7}" dt="2024-09-20T16:06:51.998" v="53" actId="14100"/>
          <ac:picMkLst>
            <pc:docMk/>
            <pc:sldMk cId="2811777202" sldId="352"/>
            <ac:picMk id="4" creationId="{39276CDF-4805-387D-C7DE-CEBF73E916B8}"/>
          </ac:picMkLst>
        </pc:picChg>
      </pc:sldChg>
      <pc:sldChg chg="addSp modSp new del">
        <pc:chgData name="Everett, Mary (meverett@uidaho.edu)" userId="S::meverett@uidaho.edu::b21d0241-4adb-45bd-965f-e467470a33ab" providerId="AD" clId="Web-{1936BC50-D460-805D-6002-17FA4C2D36A7}" dt="2024-09-20T16:08:02.581" v="54"/>
        <pc:sldMkLst>
          <pc:docMk/>
          <pc:sldMk cId="145187463" sldId="353"/>
        </pc:sldMkLst>
        <pc:picChg chg="add mod">
          <ac:chgData name="Everett, Mary (meverett@uidaho.edu)" userId="S::meverett@uidaho.edu::b21d0241-4adb-45bd-965f-e467470a33ab" providerId="AD" clId="Web-{1936BC50-D460-805D-6002-17FA4C2D36A7}" dt="2024-09-20T16:06:32.027" v="50"/>
          <ac:picMkLst>
            <pc:docMk/>
            <pc:sldMk cId="145187463" sldId="353"/>
            <ac:picMk id="2" creationId="{657F09E3-886E-0EAF-876F-1E37AD9859BE}"/>
          </ac:picMkLst>
        </pc:picChg>
      </pc:sldChg>
    </pc:docChg>
  </pc:docChgLst>
  <pc:docChgLst>
    <pc:chgData name="Everett, Mary (meverett@uidaho.edu)" userId="S::meverett@uidaho.edu::b21d0241-4adb-45bd-965f-e467470a33ab" providerId="AD" clId="Web-{38C942D0-CF86-B796-718E-7929E3633878}"/>
    <pc:docChg chg="addSld delSld modSld">
      <pc:chgData name="Everett, Mary (meverett@uidaho.edu)" userId="S::meverett@uidaho.edu::b21d0241-4adb-45bd-965f-e467470a33ab" providerId="AD" clId="Web-{38C942D0-CF86-B796-718E-7929E3633878}" dt="2024-09-18T15:27:00.488" v="84" actId="20577"/>
      <pc:docMkLst>
        <pc:docMk/>
      </pc:docMkLst>
      <pc:sldChg chg="addSp modSp">
        <pc:chgData name="Everett, Mary (meverett@uidaho.edu)" userId="S::meverett@uidaho.edu::b21d0241-4adb-45bd-965f-e467470a33ab" providerId="AD" clId="Web-{38C942D0-CF86-B796-718E-7929E3633878}" dt="2024-09-18T15:14:36.010" v="14" actId="1076"/>
        <pc:sldMkLst>
          <pc:docMk/>
          <pc:sldMk cId="3380933158" sldId="258"/>
        </pc:sldMkLst>
        <pc:spChg chg="mod">
          <ac:chgData name="Everett, Mary (meverett@uidaho.edu)" userId="S::meverett@uidaho.edu::b21d0241-4adb-45bd-965f-e467470a33ab" providerId="AD" clId="Web-{38C942D0-CF86-B796-718E-7929E3633878}" dt="2024-09-18T15:14:33.119" v="13" actId="14100"/>
          <ac:spMkLst>
            <pc:docMk/>
            <pc:sldMk cId="3380933158" sldId="258"/>
            <ac:spMk id="3" creationId="{2F5A0A1D-0714-AB39-E7C7-FC635E6A7F12}"/>
          </ac:spMkLst>
        </pc:spChg>
        <pc:spChg chg="add mod">
          <ac:chgData name="Everett, Mary (meverett@uidaho.edu)" userId="S::meverett@uidaho.edu::b21d0241-4adb-45bd-965f-e467470a33ab" providerId="AD" clId="Web-{38C942D0-CF86-B796-718E-7929E3633878}" dt="2024-09-18T15:14:36.010" v="14" actId="1076"/>
          <ac:spMkLst>
            <pc:docMk/>
            <pc:sldMk cId="3380933158" sldId="258"/>
            <ac:spMk id="5" creationId="{A0BC42A8-0CA6-7504-E2DC-5A273EBC2E65}"/>
          </ac:spMkLst>
        </pc:spChg>
        <pc:picChg chg="add mod">
          <ac:chgData name="Everett, Mary (meverett@uidaho.edu)" userId="S::meverett@uidaho.edu::b21d0241-4adb-45bd-965f-e467470a33ab" providerId="AD" clId="Web-{38C942D0-CF86-B796-718E-7929E3633878}" dt="2024-09-18T15:14:31.010" v="12" actId="14100"/>
          <ac:picMkLst>
            <pc:docMk/>
            <pc:sldMk cId="3380933158" sldId="258"/>
            <ac:picMk id="4" creationId="{9596983C-CD4C-74D8-25CC-71EAE1274B1F}"/>
          </ac:picMkLst>
        </pc:picChg>
      </pc:sldChg>
      <pc:sldChg chg="addSp modSp">
        <pc:chgData name="Everett, Mary (meverett@uidaho.edu)" userId="S::meverett@uidaho.edu::b21d0241-4adb-45bd-965f-e467470a33ab" providerId="AD" clId="Web-{38C942D0-CF86-B796-718E-7929E3633878}" dt="2024-09-18T15:15:24.090" v="24" actId="1076"/>
        <pc:sldMkLst>
          <pc:docMk/>
          <pc:sldMk cId="55319977" sldId="259"/>
        </pc:sldMkLst>
        <pc:spChg chg="mod">
          <ac:chgData name="Everett, Mary (meverett@uidaho.edu)" userId="S::meverett@uidaho.edu::b21d0241-4adb-45bd-965f-e467470a33ab" providerId="AD" clId="Web-{38C942D0-CF86-B796-718E-7929E3633878}" dt="2024-09-18T15:15:04.292" v="15" actId="14100"/>
          <ac:spMkLst>
            <pc:docMk/>
            <pc:sldMk cId="55319977" sldId="259"/>
            <ac:spMk id="3" creationId="{502C5F9E-0ABE-DAD7-47AA-9A459F48E32C}"/>
          </ac:spMkLst>
        </pc:spChg>
        <pc:spChg chg="mod">
          <ac:chgData name="Everett, Mary (meverett@uidaho.edu)" userId="S::meverett@uidaho.edu::b21d0241-4adb-45bd-965f-e467470a33ab" providerId="AD" clId="Web-{38C942D0-CF86-B796-718E-7929E3633878}" dt="2024-09-18T15:15:18.543" v="21" actId="14100"/>
          <ac:spMkLst>
            <pc:docMk/>
            <pc:sldMk cId="55319977" sldId="259"/>
            <ac:spMk id="4" creationId="{22234217-8245-2C2C-105C-985FE26783F8}"/>
          </ac:spMkLst>
        </pc:spChg>
        <pc:spChg chg="add mod">
          <ac:chgData name="Everett, Mary (meverett@uidaho.edu)" userId="S::meverett@uidaho.edu::b21d0241-4adb-45bd-965f-e467470a33ab" providerId="AD" clId="Web-{38C942D0-CF86-B796-718E-7929E3633878}" dt="2024-09-18T15:15:24.090" v="24" actId="1076"/>
          <ac:spMkLst>
            <pc:docMk/>
            <pc:sldMk cId="55319977" sldId="259"/>
            <ac:spMk id="6" creationId="{6CFC61A5-4D2B-1EDA-502D-9D243F5A5117}"/>
          </ac:spMkLst>
        </pc:spChg>
        <pc:picChg chg="add mod">
          <ac:chgData name="Everett, Mary (meverett@uidaho.edu)" userId="S::meverett@uidaho.edu::b21d0241-4adb-45bd-965f-e467470a33ab" providerId="AD" clId="Web-{38C942D0-CF86-B796-718E-7929E3633878}" dt="2024-09-18T15:15:10.152" v="17" actId="1076"/>
          <ac:picMkLst>
            <pc:docMk/>
            <pc:sldMk cId="55319977" sldId="259"/>
            <ac:picMk id="5" creationId="{E8D4B0D8-B83E-1AD2-BCDB-DCC9108AA174}"/>
          </ac:picMkLst>
        </pc:picChg>
      </pc:sldChg>
      <pc:sldChg chg="del">
        <pc:chgData name="Everett, Mary (meverett@uidaho.edu)" userId="S::meverett@uidaho.edu::b21d0241-4adb-45bd-965f-e467470a33ab" providerId="AD" clId="Web-{38C942D0-CF86-B796-718E-7929E3633878}" dt="2024-09-18T15:17:38.798" v="25"/>
        <pc:sldMkLst>
          <pc:docMk/>
          <pc:sldMk cId="679089719" sldId="260"/>
        </pc:sldMkLst>
      </pc:sldChg>
      <pc:sldChg chg="del">
        <pc:chgData name="Everett, Mary (meverett@uidaho.edu)" userId="S::meverett@uidaho.edu::b21d0241-4adb-45bd-965f-e467470a33ab" providerId="AD" clId="Web-{38C942D0-CF86-B796-718E-7929E3633878}" dt="2024-09-18T15:17:39.469" v="26"/>
        <pc:sldMkLst>
          <pc:docMk/>
          <pc:sldMk cId="3965870852" sldId="261"/>
        </pc:sldMkLst>
      </pc:sldChg>
      <pc:sldChg chg="addSp modSp">
        <pc:chgData name="Everett, Mary (meverett@uidaho.edu)" userId="S::meverett@uidaho.edu::b21d0241-4adb-45bd-965f-e467470a33ab" providerId="AD" clId="Web-{38C942D0-CF86-B796-718E-7929E3633878}" dt="2024-09-18T15:18:33.706" v="47" actId="1076"/>
        <pc:sldMkLst>
          <pc:docMk/>
          <pc:sldMk cId="3551754099" sldId="262"/>
        </pc:sldMkLst>
        <pc:picChg chg="add mod">
          <ac:chgData name="Everett, Mary (meverett@uidaho.edu)" userId="S::meverett@uidaho.edu::b21d0241-4adb-45bd-965f-e467470a33ab" providerId="AD" clId="Web-{38C942D0-CF86-B796-718E-7929E3633878}" dt="2024-09-18T15:18:33.706" v="47" actId="1076"/>
          <ac:picMkLst>
            <pc:docMk/>
            <pc:sldMk cId="3551754099" sldId="262"/>
            <ac:picMk id="4" creationId="{FC993EA6-C66F-886E-CD73-DC8263A73316}"/>
          </ac:picMkLst>
        </pc:picChg>
      </pc:sldChg>
      <pc:sldChg chg="modSp">
        <pc:chgData name="Everett, Mary (meverett@uidaho.edu)" userId="S::meverett@uidaho.edu::b21d0241-4adb-45bd-965f-e467470a33ab" providerId="AD" clId="Web-{38C942D0-CF86-B796-718E-7929E3633878}" dt="2024-09-18T15:19:58.224" v="66" actId="20577"/>
        <pc:sldMkLst>
          <pc:docMk/>
          <pc:sldMk cId="1943470090" sldId="269"/>
        </pc:sldMkLst>
        <pc:spChg chg="mod">
          <ac:chgData name="Everett, Mary (meverett@uidaho.edu)" userId="S::meverett@uidaho.edu::b21d0241-4adb-45bd-965f-e467470a33ab" providerId="AD" clId="Web-{38C942D0-CF86-B796-718E-7929E3633878}" dt="2024-09-18T15:19:58.224" v="66" actId="20577"/>
          <ac:spMkLst>
            <pc:docMk/>
            <pc:sldMk cId="1943470090" sldId="269"/>
            <ac:spMk id="3" creationId="{61F93860-F011-3C61-0ADD-1FD9C761A0FC}"/>
          </ac:spMkLst>
        </pc:spChg>
      </pc:sldChg>
      <pc:sldChg chg="addSp modSp">
        <pc:chgData name="Everett, Mary (meverett@uidaho.edu)" userId="S::meverett@uidaho.edu::b21d0241-4adb-45bd-965f-e467470a33ab" providerId="AD" clId="Web-{38C942D0-CF86-B796-718E-7929E3633878}" dt="2024-09-18T15:21:14.227" v="70" actId="14100"/>
        <pc:sldMkLst>
          <pc:docMk/>
          <pc:sldMk cId="905036430" sldId="270"/>
        </pc:sldMkLst>
        <pc:spChg chg="mod">
          <ac:chgData name="Everett, Mary (meverett@uidaho.edu)" userId="S::meverett@uidaho.edu::b21d0241-4adb-45bd-965f-e467470a33ab" providerId="AD" clId="Web-{38C942D0-CF86-B796-718E-7929E3633878}" dt="2024-09-18T15:21:11.195" v="68" actId="14100"/>
          <ac:spMkLst>
            <pc:docMk/>
            <pc:sldMk cId="905036430" sldId="270"/>
            <ac:spMk id="3" creationId="{7DBAC94C-742B-DE29-2889-D305EC621754}"/>
          </ac:spMkLst>
        </pc:spChg>
        <pc:picChg chg="add mod">
          <ac:chgData name="Everett, Mary (meverett@uidaho.edu)" userId="S::meverett@uidaho.edu::b21d0241-4adb-45bd-965f-e467470a33ab" providerId="AD" clId="Web-{38C942D0-CF86-B796-718E-7929E3633878}" dt="2024-09-18T15:21:14.227" v="70" actId="14100"/>
          <ac:picMkLst>
            <pc:docMk/>
            <pc:sldMk cId="905036430" sldId="270"/>
            <ac:picMk id="4" creationId="{95D8213E-6680-E3C2-14BA-4124ABC7ADA1}"/>
          </ac:picMkLst>
        </pc:picChg>
      </pc:sldChg>
      <pc:sldChg chg="addSp modSp">
        <pc:chgData name="Everett, Mary (meverett@uidaho.edu)" userId="S::meverett@uidaho.edu::b21d0241-4adb-45bd-965f-e467470a33ab" providerId="AD" clId="Web-{38C942D0-CF86-B796-718E-7929E3633878}" dt="2024-09-18T15:22:07.979" v="77" actId="14100"/>
        <pc:sldMkLst>
          <pc:docMk/>
          <pc:sldMk cId="761227460" sldId="279"/>
        </pc:sldMkLst>
        <pc:spChg chg="mod">
          <ac:chgData name="Everett, Mary (meverett@uidaho.edu)" userId="S::meverett@uidaho.edu::b21d0241-4adb-45bd-965f-e467470a33ab" providerId="AD" clId="Web-{38C942D0-CF86-B796-718E-7929E3633878}" dt="2024-09-18T15:22:07.979" v="77" actId="14100"/>
          <ac:spMkLst>
            <pc:docMk/>
            <pc:sldMk cId="761227460" sldId="279"/>
            <ac:spMk id="3" creationId="{D02C1ED4-F91A-7739-6521-0E0F6C62CE79}"/>
          </ac:spMkLst>
        </pc:spChg>
        <pc:picChg chg="add mod">
          <ac:chgData name="Everett, Mary (meverett@uidaho.edu)" userId="S::meverett@uidaho.edu::b21d0241-4adb-45bd-965f-e467470a33ab" providerId="AD" clId="Web-{38C942D0-CF86-B796-718E-7929E3633878}" dt="2024-09-18T15:22:05.057" v="76" actId="14100"/>
          <ac:picMkLst>
            <pc:docMk/>
            <pc:sldMk cId="761227460" sldId="279"/>
            <ac:picMk id="4" creationId="{0CFA5DE4-C845-DF6B-0901-96F2FCFE175C}"/>
          </ac:picMkLst>
        </pc:picChg>
      </pc:sldChg>
      <pc:sldChg chg="addSp modSp">
        <pc:chgData name="Everett, Mary (meverett@uidaho.edu)" userId="S::meverett@uidaho.edu::b21d0241-4adb-45bd-965f-e467470a33ab" providerId="AD" clId="Web-{38C942D0-CF86-B796-718E-7929E3633878}" dt="2024-09-18T15:24:50.359" v="82" actId="1076"/>
        <pc:sldMkLst>
          <pc:docMk/>
          <pc:sldMk cId="3266131157" sldId="288"/>
        </pc:sldMkLst>
        <pc:spChg chg="mod">
          <ac:chgData name="Everett, Mary (meverett@uidaho.edu)" userId="S::meverett@uidaho.edu::b21d0241-4adb-45bd-965f-e467470a33ab" providerId="AD" clId="Web-{38C942D0-CF86-B796-718E-7929E3633878}" dt="2024-09-18T15:24:47.343" v="80" actId="14100"/>
          <ac:spMkLst>
            <pc:docMk/>
            <pc:sldMk cId="3266131157" sldId="288"/>
            <ac:spMk id="3" creationId="{C4845E49-54AC-E689-B4F4-59F7A70132D4}"/>
          </ac:spMkLst>
        </pc:spChg>
        <pc:picChg chg="add mod">
          <ac:chgData name="Everett, Mary (meverett@uidaho.edu)" userId="S::meverett@uidaho.edu::b21d0241-4adb-45bd-965f-e467470a33ab" providerId="AD" clId="Web-{38C942D0-CF86-B796-718E-7929E3633878}" dt="2024-09-18T15:24:50.359" v="82" actId="1076"/>
          <ac:picMkLst>
            <pc:docMk/>
            <pc:sldMk cId="3266131157" sldId="288"/>
            <ac:picMk id="4" creationId="{7379A5D0-08D8-064E-B82C-77400EACA2CD}"/>
          </ac:picMkLst>
        </pc:picChg>
      </pc:sldChg>
      <pc:sldChg chg="modSp">
        <pc:chgData name="Everett, Mary (meverett@uidaho.edu)" userId="S::meverett@uidaho.edu::b21d0241-4adb-45bd-965f-e467470a33ab" providerId="AD" clId="Web-{38C942D0-CF86-B796-718E-7929E3633878}" dt="2024-09-18T15:27:00.488" v="84" actId="20577"/>
        <pc:sldMkLst>
          <pc:docMk/>
          <pc:sldMk cId="3430747015" sldId="320"/>
        </pc:sldMkLst>
        <pc:spChg chg="mod">
          <ac:chgData name="Everett, Mary (meverett@uidaho.edu)" userId="S::meverett@uidaho.edu::b21d0241-4adb-45bd-965f-e467470a33ab" providerId="AD" clId="Web-{38C942D0-CF86-B796-718E-7929E3633878}" dt="2024-09-18T15:27:00.488" v="84" actId="20577"/>
          <ac:spMkLst>
            <pc:docMk/>
            <pc:sldMk cId="3430747015" sldId="320"/>
            <ac:spMk id="3" creationId="{AB1B2E93-E4AA-B437-6421-DB51BCB3DB70}"/>
          </ac:spMkLst>
        </pc:spChg>
      </pc:sldChg>
      <pc:sldChg chg="modSp add replId">
        <pc:chgData name="Everett, Mary (meverett@uidaho.edu)" userId="S::meverett@uidaho.edu::b21d0241-4adb-45bd-965f-e467470a33ab" providerId="AD" clId="Web-{38C942D0-CF86-B796-718E-7929E3633878}" dt="2024-09-18T15:17:49.485" v="32" actId="20577"/>
        <pc:sldMkLst>
          <pc:docMk/>
          <pc:sldMk cId="3567996400" sldId="345"/>
        </pc:sldMkLst>
        <pc:spChg chg="mod">
          <ac:chgData name="Everett, Mary (meverett@uidaho.edu)" userId="S::meverett@uidaho.edu::b21d0241-4adb-45bd-965f-e467470a33ab" providerId="AD" clId="Web-{38C942D0-CF86-B796-718E-7929E3633878}" dt="2024-09-18T15:17:49.485" v="32" actId="20577"/>
          <ac:spMkLst>
            <pc:docMk/>
            <pc:sldMk cId="3567996400" sldId="345"/>
            <ac:spMk id="3" creationId="{502C5F9E-0ABE-DAD7-47AA-9A459F48E32C}"/>
          </ac:spMkLst>
        </pc:spChg>
      </pc:sldChg>
      <pc:sldChg chg="modSp add replId">
        <pc:chgData name="Everett, Mary (meverett@uidaho.edu)" userId="S::meverett@uidaho.edu::b21d0241-4adb-45bd-965f-e467470a33ab" providerId="AD" clId="Web-{38C942D0-CF86-B796-718E-7929E3633878}" dt="2024-09-18T15:17:56.314" v="43" actId="20577"/>
        <pc:sldMkLst>
          <pc:docMk/>
          <pc:sldMk cId="2624778257" sldId="346"/>
        </pc:sldMkLst>
        <pc:spChg chg="mod">
          <ac:chgData name="Everett, Mary (meverett@uidaho.edu)" userId="S::meverett@uidaho.edu::b21d0241-4adb-45bd-965f-e467470a33ab" providerId="AD" clId="Web-{38C942D0-CF86-B796-718E-7929E3633878}" dt="2024-09-18T15:17:56.314" v="43" actId="20577"/>
          <ac:spMkLst>
            <pc:docMk/>
            <pc:sldMk cId="2624778257" sldId="346"/>
            <ac:spMk id="3" creationId="{502C5F9E-0ABE-DAD7-47AA-9A459F48E32C}"/>
          </ac:spMkLst>
        </pc:spChg>
      </pc:sldChg>
      <pc:sldChg chg="modSp add replId">
        <pc:chgData name="Everett, Mary (meverett@uidaho.edu)" userId="S::meverett@uidaho.edu::b21d0241-4adb-45bd-965f-e467470a33ab" providerId="AD" clId="Web-{38C942D0-CF86-B796-718E-7929E3633878}" dt="2024-09-18T15:19:54.724" v="64" actId="20577"/>
        <pc:sldMkLst>
          <pc:docMk/>
          <pc:sldMk cId="396741472" sldId="347"/>
        </pc:sldMkLst>
        <pc:spChg chg="mod">
          <ac:chgData name="Everett, Mary (meverett@uidaho.edu)" userId="S::meverett@uidaho.edu::b21d0241-4adb-45bd-965f-e467470a33ab" providerId="AD" clId="Web-{38C942D0-CF86-B796-718E-7929E3633878}" dt="2024-09-18T15:19:54.724" v="64" actId="20577"/>
          <ac:spMkLst>
            <pc:docMk/>
            <pc:sldMk cId="396741472" sldId="347"/>
            <ac:spMk id="3" creationId="{61F93860-F011-3C61-0ADD-1FD9C761A0FC}"/>
          </ac:spMkLst>
        </pc:spChg>
      </pc:sldChg>
      <pc:sldChg chg="modSp add replId">
        <pc:chgData name="Everett, Mary (meverett@uidaho.edu)" userId="S::meverett@uidaho.edu::b21d0241-4adb-45bd-965f-e467470a33ab" providerId="AD" clId="Web-{38C942D0-CF86-B796-718E-7929E3633878}" dt="2024-09-18T15:19:49.130" v="62" actId="20577"/>
        <pc:sldMkLst>
          <pc:docMk/>
          <pc:sldMk cId="545272577" sldId="348"/>
        </pc:sldMkLst>
        <pc:spChg chg="mod">
          <ac:chgData name="Everett, Mary (meverett@uidaho.edu)" userId="S::meverett@uidaho.edu::b21d0241-4adb-45bd-965f-e467470a33ab" providerId="AD" clId="Web-{38C942D0-CF86-B796-718E-7929E3633878}" dt="2024-09-18T15:19:49.130" v="62" actId="20577"/>
          <ac:spMkLst>
            <pc:docMk/>
            <pc:sldMk cId="545272577" sldId="348"/>
            <ac:spMk id="3" creationId="{61F93860-F011-3C61-0ADD-1FD9C761A0FC}"/>
          </ac:spMkLst>
        </pc:spChg>
      </pc:sldChg>
      <pc:sldChg chg="modSp add replId">
        <pc:chgData name="Everett, Mary (meverett@uidaho.edu)" userId="S::meverett@uidaho.edu::b21d0241-4adb-45bd-965f-e467470a33ab" providerId="AD" clId="Web-{38C942D0-CF86-B796-718E-7929E3633878}" dt="2024-09-18T15:19:42.020" v="60" actId="20577"/>
        <pc:sldMkLst>
          <pc:docMk/>
          <pc:sldMk cId="3570104501" sldId="349"/>
        </pc:sldMkLst>
        <pc:spChg chg="mod">
          <ac:chgData name="Everett, Mary (meverett@uidaho.edu)" userId="S::meverett@uidaho.edu::b21d0241-4adb-45bd-965f-e467470a33ab" providerId="AD" clId="Web-{38C942D0-CF86-B796-718E-7929E3633878}" dt="2024-09-18T15:19:42.020" v="60" actId="20577"/>
          <ac:spMkLst>
            <pc:docMk/>
            <pc:sldMk cId="3570104501" sldId="349"/>
            <ac:spMk id="3" creationId="{61F93860-F011-3C61-0ADD-1FD9C761A0FC}"/>
          </ac:spMkLst>
        </pc:spChg>
      </pc:sldChg>
      <pc:sldChg chg="modSp add replId">
        <pc:chgData name="Everett, Mary (meverett@uidaho.edu)" userId="S::meverett@uidaho.edu::b21d0241-4adb-45bd-965f-e467470a33ab" providerId="AD" clId="Web-{38C942D0-CF86-B796-718E-7929E3633878}" dt="2024-09-18T15:19:34.973" v="55" actId="20577"/>
        <pc:sldMkLst>
          <pc:docMk/>
          <pc:sldMk cId="3447796996" sldId="350"/>
        </pc:sldMkLst>
        <pc:spChg chg="mod">
          <ac:chgData name="Everett, Mary (meverett@uidaho.edu)" userId="S::meverett@uidaho.edu::b21d0241-4adb-45bd-965f-e467470a33ab" providerId="AD" clId="Web-{38C942D0-CF86-B796-718E-7929E3633878}" dt="2024-09-18T15:19:34.973" v="55" actId="20577"/>
          <ac:spMkLst>
            <pc:docMk/>
            <pc:sldMk cId="3447796996" sldId="350"/>
            <ac:spMk id="3" creationId="{61F93860-F011-3C61-0ADD-1FD9C761A0FC}"/>
          </ac:spMkLst>
        </pc:spChg>
      </pc:sldChg>
      <pc:sldChg chg="add replId">
        <pc:chgData name="Everett, Mary (meverett@uidaho.edu)" userId="S::meverett@uidaho.edu::b21d0241-4adb-45bd-965f-e467470a33ab" providerId="AD" clId="Web-{38C942D0-CF86-B796-718E-7929E3633878}" dt="2024-09-18T15:19:30.614" v="52"/>
        <pc:sldMkLst>
          <pc:docMk/>
          <pc:sldMk cId="1890365057" sldId="351"/>
        </pc:sldMkLst>
      </pc:sldChg>
    </pc:docChg>
  </pc:docChgLst>
  <pc:docChgLst>
    <pc:chgData name="Everett, Mary (meverett@uidaho.edu)" userId="S::meverett@uidaho.edu::b21d0241-4adb-45bd-965f-e467470a33ab" providerId="AD" clId="Web-{D5C371F0-ED4C-00A1-1567-2AE37A97E2F3}"/>
    <pc:docChg chg="modSld">
      <pc:chgData name="Everett, Mary (meverett@uidaho.edu)" userId="S::meverett@uidaho.edu::b21d0241-4adb-45bd-965f-e467470a33ab" providerId="AD" clId="Web-{D5C371F0-ED4C-00A1-1567-2AE37A97E2F3}" dt="2024-09-18T19:25:53.907" v="1" actId="20577"/>
      <pc:docMkLst>
        <pc:docMk/>
      </pc:docMkLst>
      <pc:sldChg chg="modSp">
        <pc:chgData name="Everett, Mary (meverett@uidaho.edu)" userId="S::meverett@uidaho.edu::b21d0241-4adb-45bd-965f-e467470a33ab" providerId="AD" clId="Web-{D5C371F0-ED4C-00A1-1567-2AE37A97E2F3}" dt="2024-09-18T18:26:33.640" v="0" actId="20577"/>
        <pc:sldMkLst>
          <pc:docMk/>
          <pc:sldMk cId="109857222" sldId="256"/>
        </pc:sldMkLst>
        <pc:spChg chg="mod">
          <ac:chgData name="Everett, Mary (meverett@uidaho.edu)" userId="S::meverett@uidaho.edu::b21d0241-4adb-45bd-965f-e467470a33ab" providerId="AD" clId="Web-{D5C371F0-ED4C-00A1-1567-2AE37A97E2F3}" dt="2024-09-18T18:26:33.640" v="0" actId="20577"/>
          <ac:spMkLst>
            <pc:docMk/>
            <pc:sldMk cId="109857222" sldId="256"/>
            <ac:spMk id="3" creationId="{00000000-0000-0000-0000-000000000000}"/>
          </ac:spMkLst>
        </pc:spChg>
      </pc:sldChg>
      <pc:sldChg chg="modSp">
        <pc:chgData name="Everett, Mary (meverett@uidaho.edu)" userId="S::meverett@uidaho.edu::b21d0241-4adb-45bd-965f-e467470a33ab" providerId="AD" clId="Web-{D5C371F0-ED4C-00A1-1567-2AE37A97E2F3}" dt="2024-09-18T19:25:53.907" v="1" actId="20577"/>
        <pc:sldMkLst>
          <pc:docMk/>
          <pc:sldMk cId="2440274916" sldId="305"/>
        </pc:sldMkLst>
        <pc:spChg chg="mod">
          <ac:chgData name="Everett, Mary (meverett@uidaho.edu)" userId="S::meverett@uidaho.edu::b21d0241-4adb-45bd-965f-e467470a33ab" providerId="AD" clId="Web-{D5C371F0-ED4C-00A1-1567-2AE37A97E2F3}" dt="2024-09-18T19:25:53.907" v="1" actId="20577"/>
          <ac:spMkLst>
            <pc:docMk/>
            <pc:sldMk cId="2440274916" sldId="305"/>
            <ac:spMk id="17" creationId="{66F75278-F4D6-E54B-EF5A-9A52C321A3F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8" Type="http://schemas.openxmlformats.org/officeDocument/2006/relationships/hyperlink" Target="https://keras.io/api/metrics/" TargetMode="External"/><Relationship Id="rId3" Type="http://schemas.openxmlformats.org/officeDocument/2006/relationships/hyperlink" Target="https://keras.io/api/layers/core_layers/input/" TargetMode="External"/><Relationship Id="rId7" Type="http://schemas.openxmlformats.org/officeDocument/2006/relationships/hyperlink" Target="https://keras.io/api/losses/" TargetMode="External"/><Relationship Id="rId2" Type="http://schemas.openxmlformats.org/officeDocument/2006/relationships/hyperlink" Target="https://keras.io/api/layers/" TargetMode="External"/><Relationship Id="rId1" Type="http://schemas.openxmlformats.org/officeDocument/2006/relationships/slideLayout" Target="../slideLayouts/slideLayout2.xml"/><Relationship Id="rId6" Type="http://schemas.openxmlformats.org/officeDocument/2006/relationships/hyperlink" Target="https://keras.io/api/models/model_training_apis/#fit-method" TargetMode="External"/><Relationship Id="rId5" Type="http://schemas.openxmlformats.org/officeDocument/2006/relationships/hyperlink" Target="https://keras.io/api/models/model/#model-class" TargetMode="External"/><Relationship Id="rId4" Type="http://schemas.openxmlformats.org/officeDocument/2006/relationships/hyperlink" Target="https://keras.io/api/layers/core_layers/dense/" TargetMode="External"/><Relationship Id="rId9" Type="http://schemas.openxmlformats.org/officeDocument/2006/relationships/hyperlink" Target="https://keras.io/api/callback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Neural Networks</a:t>
            </a:r>
          </a:p>
        </p:txBody>
      </p:sp>
      <p:sp>
        <p:nvSpPr>
          <p:cNvPr id="5" name="Subtitle 4">
            <a:extLst>
              <a:ext uri="{FF2B5EF4-FFF2-40B4-BE49-F238E27FC236}">
                <a16:creationId xmlns:a16="http://schemas.microsoft.com/office/drawing/2014/main" id="{B7ED4927-6988-32B3-E6CD-A0DDDB4BEC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5B07-F6FE-4E03-CCCA-933864FD54F9}"/>
              </a:ext>
            </a:extLst>
          </p:cNvPr>
          <p:cNvSpPr>
            <a:spLocks noGrp="1"/>
          </p:cNvSpPr>
          <p:nvPr>
            <p:ph type="title"/>
          </p:nvPr>
        </p:nvSpPr>
        <p:spPr/>
        <p:txBody>
          <a:bodyPr/>
          <a:lstStyle/>
          <a:p>
            <a:r>
              <a:rPr lang="en-US" dirty="0"/>
              <a:t>Neuroscience</a:t>
            </a:r>
          </a:p>
        </p:txBody>
      </p:sp>
      <p:sp>
        <p:nvSpPr>
          <p:cNvPr id="3" name="Content Placeholder 2">
            <a:extLst>
              <a:ext uri="{FF2B5EF4-FFF2-40B4-BE49-F238E27FC236}">
                <a16:creationId xmlns:a16="http://schemas.microsoft.com/office/drawing/2014/main" id="{602A395E-202C-8EC1-01E3-22436C66AB53}"/>
              </a:ext>
            </a:extLst>
          </p:cNvPr>
          <p:cNvSpPr>
            <a:spLocks noGrp="1"/>
          </p:cNvSpPr>
          <p:nvPr>
            <p:ph idx="1"/>
          </p:nvPr>
        </p:nvSpPr>
        <p:spPr>
          <a:xfrm>
            <a:off x="370840" y="1693545"/>
            <a:ext cx="6553200" cy="4371658"/>
          </a:xfrm>
        </p:spPr>
        <p:txBody>
          <a:bodyPr vert="horz" lIns="91440" tIns="45720" rIns="91440" bIns="45720" rtlCol="0" anchor="t">
            <a:normAutofit fontScale="92500" lnSpcReduction="20000"/>
          </a:bodyPr>
          <a:lstStyle/>
          <a:p>
            <a:r>
              <a:rPr lang="en-US" dirty="0"/>
              <a:t>Disclaimer: I am not a neuroscientist and most of my information is coming from research based on the AI-neuroscience connection</a:t>
            </a:r>
          </a:p>
          <a:p>
            <a:r>
              <a:rPr lang="en-US" dirty="0"/>
              <a:t>Neuroscience tries to study the ways we are wired and create understanding based on the wiring and firing of neurons </a:t>
            </a:r>
          </a:p>
          <a:p>
            <a:r>
              <a:rPr lang="en-US" dirty="0"/>
              <a:t>There are a lot of interesting things we can observe, and make conjectures based on observations </a:t>
            </a:r>
          </a:p>
          <a:p>
            <a:r>
              <a:rPr lang="en-US" dirty="0"/>
              <a:t>But a lot we just don't know much about </a:t>
            </a:r>
          </a:p>
          <a:p>
            <a:pPr lvl="1">
              <a:buFont typeface="Courier New" panose="020B0604020202020204" pitchFamily="34" charset="0"/>
              <a:buChar char="o"/>
            </a:pPr>
            <a:r>
              <a:rPr lang="en-US" dirty="0"/>
              <a:t>No definitive answer on why you dream</a:t>
            </a:r>
          </a:p>
          <a:p>
            <a:pPr lvl="1">
              <a:buFont typeface="Courier New" panose="020B0604020202020204" pitchFamily="34" charset="0"/>
              <a:buChar char="o"/>
            </a:pPr>
            <a:r>
              <a:rPr lang="en-US" dirty="0"/>
              <a:t>What causes your own inner monologue</a:t>
            </a:r>
          </a:p>
        </p:txBody>
      </p:sp>
      <p:pic>
        <p:nvPicPr>
          <p:cNvPr id="4" name="Picture 3" descr="What is Neuroscience? – Introduction to Neuroscience">
            <a:extLst>
              <a:ext uri="{FF2B5EF4-FFF2-40B4-BE49-F238E27FC236}">
                <a16:creationId xmlns:a16="http://schemas.microsoft.com/office/drawing/2014/main" id="{215B375C-F795-DA99-86EC-523676B515CC}"/>
              </a:ext>
            </a:extLst>
          </p:cNvPr>
          <p:cNvPicPr>
            <a:picLocks noChangeAspect="1"/>
          </p:cNvPicPr>
          <p:nvPr/>
        </p:nvPicPr>
        <p:blipFill>
          <a:blip r:embed="rId2"/>
          <a:stretch>
            <a:fillRect/>
          </a:stretch>
        </p:blipFill>
        <p:spPr>
          <a:xfrm>
            <a:off x="6939280" y="4549269"/>
            <a:ext cx="5252720" cy="1518662"/>
          </a:xfrm>
          <a:prstGeom prst="rect">
            <a:avLst/>
          </a:prstGeom>
        </p:spPr>
      </p:pic>
      <p:sp>
        <p:nvSpPr>
          <p:cNvPr id="5" name="TextBox 4">
            <a:extLst>
              <a:ext uri="{FF2B5EF4-FFF2-40B4-BE49-F238E27FC236}">
                <a16:creationId xmlns:a16="http://schemas.microsoft.com/office/drawing/2014/main" id="{80A07C74-DF8A-6A7C-49A9-275F445B51F4}"/>
              </a:ext>
            </a:extLst>
          </p:cNvPr>
          <p:cNvSpPr txBox="1"/>
          <p:nvPr/>
        </p:nvSpPr>
        <p:spPr>
          <a:xfrm>
            <a:off x="7101840" y="6207760"/>
            <a:ext cx="46837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https://openbooks.lib.msu.edu/introneuroscience1/chapter/what-is-neuroscience/</a:t>
            </a:r>
          </a:p>
        </p:txBody>
      </p:sp>
    </p:spTree>
    <p:extLst>
      <p:ext uri="{BB962C8B-B14F-4D97-AF65-F5344CB8AC3E}">
        <p14:creationId xmlns:p14="http://schemas.microsoft.com/office/powerpoint/2010/main" val="17048149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4E4A2-9363-9B5F-A159-46C686BDD48B}"/>
              </a:ext>
            </a:extLst>
          </p:cNvPr>
          <p:cNvSpPr>
            <a:spLocks noGrp="1"/>
          </p:cNvSpPr>
          <p:nvPr>
            <p:ph type="title"/>
          </p:nvPr>
        </p:nvSpPr>
        <p:spPr/>
        <p:txBody>
          <a:bodyPr/>
          <a:lstStyle/>
          <a:p>
            <a:r>
              <a:rPr lang="en-US" dirty="0"/>
              <a:t>Layer 2</a:t>
            </a:r>
          </a:p>
        </p:txBody>
      </p:sp>
      <p:sp>
        <p:nvSpPr>
          <p:cNvPr id="3" name="Content Placeholder 2">
            <a:extLst>
              <a:ext uri="{FF2B5EF4-FFF2-40B4-BE49-F238E27FC236}">
                <a16:creationId xmlns:a16="http://schemas.microsoft.com/office/drawing/2014/main" id="{ED1947B3-BA2E-1581-D463-40A5067DCB20}"/>
              </a:ext>
            </a:extLst>
          </p:cNvPr>
          <p:cNvSpPr>
            <a:spLocks noGrp="1"/>
          </p:cNvSpPr>
          <p:nvPr>
            <p:ph idx="1"/>
          </p:nvPr>
        </p:nvSpPr>
        <p:spPr/>
        <p:txBody>
          <a:bodyPr vert="horz" lIns="91440" tIns="45720" rIns="91440" bIns="45720" rtlCol="0" anchor="t">
            <a:normAutofit/>
          </a:bodyPr>
          <a:lstStyle/>
          <a:p>
            <a:r>
              <a:rPr lang="en-US" dirty="0"/>
              <a:t>We hope maybe it makes a diagnosis distribution</a:t>
            </a:r>
          </a:p>
          <a:p>
            <a:pPr lvl="1">
              <a:buFont typeface="Courier New" panose="020B0604020202020204" pitchFamily="34" charset="0"/>
              <a:buChar char="o"/>
            </a:pPr>
            <a:r>
              <a:rPr lang="en-US" dirty="0"/>
              <a:t>Inputs: Rash, sore throat, fever </a:t>
            </a:r>
          </a:p>
          <a:p>
            <a:pPr lvl="1">
              <a:buFont typeface="Courier New" panose="020B0604020202020204" pitchFamily="34" charset="0"/>
              <a:buChar char="o"/>
            </a:pPr>
            <a:r>
              <a:rPr lang="en-US" dirty="0"/>
              <a:t>Output – strep throat 80% OR </a:t>
            </a:r>
            <a:r>
              <a:rPr lang="en-US" dirty="0" err="1"/>
              <a:t>tonsillitus</a:t>
            </a:r>
            <a:r>
              <a:rPr lang="en-US" dirty="0"/>
              <a:t> 50% OR common cold 10%</a:t>
            </a:r>
          </a:p>
        </p:txBody>
      </p:sp>
    </p:spTree>
    <p:extLst>
      <p:ext uri="{BB962C8B-B14F-4D97-AF65-F5344CB8AC3E}">
        <p14:creationId xmlns:p14="http://schemas.microsoft.com/office/powerpoint/2010/main" val="16360942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FBB3-22E3-177A-384A-61461C984BA3}"/>
              </a:ext>
            </a:extLst>
          </p:cNvPr>
          <p:cNvSpPr>
            <a:spLocks noGrp="1"/>
          </p:cNvSpPr>
          <p:nvPr>
            <p:ph type="title"/>
          </p:nvPr>
        </p:nvSpPr>
        <p:spPr/>
        <p:txBody>
          <a:bodyPr/>
          <a:lstStyle/>
          <a:p>
            <a:r>
              <a:rPr lang="en-US" dirty="0"/>
              <a:t>Output layer</a:t>
            </a:r>
          </a:p>
        </p:txBody>
      </p:sp>
      <p:sp>
        <p:nvSpPr>
          <p:cNvPr id="3" name="Content Placeholder 2">
            <a:extLst>
              <a:ext uri="{FF2B5EF4-FFF2-40B4-BE49-F238E27FC236}">
                <a16:creationId xmlns:a16="http://schemas.microsoft.com/office/drawing/2014/main" id="{85F4358E-3B38-B6E6-E30F-E0A105861F78}"/>
              </a:ext>
            </a:extLst>
          </p:cNvPr>
          <p:cNvSpPr>
            <a:spLocks noGrp="1"/>
          </p:cNvSpPr>
          <p:nvPr>
            <p:ph idx="1"/>
          </p:nvPr>
        </p:nvSpPr>
        <p:spPr/>
        <p:txBody>
          <a:bodyPr vert="horz" lIns="91440" tIns="45720" rIns="91440" bIns="45720" rtlCol="0" anchor="t">
            <a:normAutofit/>
          </a:bodyPr>
          <a:lstStyle/>
          <a:p>
            <a:r>
              <a:rPr lang="en-US" dirty="0"/>
              <a:t>Input: percent confidence of each disease</a:t>
            </a:r>
          </a:p>
          <a:p>
            <a:r>
              <a:rPr lang="en-US" dirty="0"/>
              <a:t>Output: medication is recommended (antibiotics)</a:t>
            </a:r>
          </a:p>
        </p:txBody>
      </p:sp>
    </p:spTree>
    <p:extLst>
      <p:ext uri="{BB962C8B-B14F-4D97-AF65-F5344CB8AC3E}">
        <p14:creationId xmlns:p14="http://schemas.microsoft.com/office/powerpoint/2010/main" val="3600339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BA50-0ADE-0AE2-A445-C5905A03106F}"/>
              </a:ext>
            </a:extLst>
          </p:cNvPr>
          <p:cNvSpPr>
            <a:spLocks noGrp="1"/>
          </p:cNvSpPr>
          <p:nvPr>
            <p:ph type="title"/>
          </p:nvPr>
        </p:nvSpPr>
        <p:spPr/>
        <p:txBody>
          <a:bodyPr/>
          <a:lstStyle/>
          <a:p>
            <a:r>
              <a:rPr lang="en-US" dirty="0"/>
              <a:t>Feature engineering</a:t>
            </a:r>
          </a:p>
        </p:txBody>
      </p:sp>
      <p:sp>
        <p:nvSpPr>
          <p:cNvPr id="3" name="Content Placeholder 2">
            <a:extLst>
              <a:ext uri="{FF2B5EF4-FFF2-40B4-BE49-F238E27FC236}">
                <a16:creationId xmlns:a16="http://schemas.microsoft.com/office/drawing/2014/main" id="{25818503-556A-F4A3-CFCF-13FB2C9B03C5}"/>
              </a:ext>
            </a:extLst>
          </p:cNvPr>
          <p:cNvSpPr>
            <a:spLocks noGrp="1"/>
          </p:cNvSpPr>
          <p:nvPr>
            <p:ph idx="1"/>
          </p:nvPr>
        </p:nvSpPr>
        <p:spPr/>
        <p:txBody>
          <a:bodyPr vert="horz" lIns="91440" tIns="45720" rIns="91440" bIns="45720" rtlCol="0" anchor="t">
            <a:normAutofit/>
          </a:bodyPr>
          <a:lstStyle/>
          <a:p>
            <a:r>
              <a:rPr lang="en-US" dirty="0"/>
              <a:t>We don't know what's actually going on under the hood for a neural network </a:t>
            </a:r>
          </a:p>
          <a:p>
            <a:r>
              <a:rPr lang="en-US" dirty="0"/>
              <a:t>We are sort of assuming it's doing this automatically </a:t>
            </a:r>
          </a:p>
          <a:p>
            <a:r>
              <a:rPr lang="en-US" dirty="0"/>
              <a:t>It probably isn't</a:t>
            </a:r>
          </a:p>
          <a:p>
            <a:r>
              <a:rPr lang="en-US" dirty="0"/>
              <a:t>But kind of the assumption goes more low level info -&gt; more higher level info -&gt; output </a:t>
            </a:r>
          </a:p>
          <a:p>
            <a:r>
              <a:rPr lang="en-US" dirty="0"/>
              <a:t>Feature engineering can be done for lots of models including neural networks, but is less common than with other approaches </a:t>
            </a:r>
          </a:p>
        </p:txBody>
      </p:sp>
    </p:spTree>
    <p:extLst>
      <p:ext uri="{BB962C8B-B14F-4D97-AF65-F5344CB8AC3E}">
        <p14:creationId xmlns:p14="http://schemas.microsoft.com/office/powerpoint/2010/main" val="14832188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ED94-F490-1C1C-A640-C619CEEA1667}"/>
              </a:ext>
            </a:extLst>
          </p:cNvPr>
          <p:cNvSpPr>
            <a:spLocks noGrp="1"/>
          </p:cNvSpPr>
          <p:nvPr>
            <p:ph type="title"/>
          </p:nvPr>
        </p:nvSpPr>
        <p:spPr/>
        <p:txBody>
          <a:bodyPr/>
          <a:lstStyle/>
          <a:p>
            <a:r>
              <a:rPr lang="en-US" dirty="0"/>
              <a:t>Activation Function </a:t>
            </a:r>
          </a:p>
        </p:txBody>
      </p:sp>
      <p:sp>
        <p:nvSpPr>
          <p:cNvPr id="3" name="Content Placeholder 2">
            <a:extLst>
              <a:ext uri="{FF2B5EF4-FFF2-40B4-BE49-F238E27FC236}">
                <a16:creationId xmlns:a16="http://schemas.microsoft.com/office/drawing/2014/main" id="{7971B12D-5181-325C-9BE3-316DC1F91F11}"/>
              </a:ext>
            </a:extLst>
          </p:cNvPr>
          <p:cNvSpPr>
            <a:spLocks noGrp="1"/>
          </p:cNvSpPr>
          <p:nvPr>
            <p:ph idx="1"/>
          </p:nvPr>
        </p:nvSpPr>
        <p:spPr/>
        <p:txBody>
          <a:bodyPr vert="horz" lIns="91440" tIns="45720" rIns="91440" bIns="45720" rtlCol="0" anchor="t">
            <a:normAutofit/>
          </a:bodyPr>
          <a:lstStyle/>
          <a:p>
            <a:r>
              <a:rPr lang="en-US" dirty="0"/>
              <a:t>Sigmoid</a:t>
            </a:r>
          </a:p>
          <a:p>
            <a:r>
              <a:rPr lang="en-US" dirty="0"/>
              <a:t>Tanh</a:t>
            </a:r>
          </a:p>
          <a:p>
            <a:r>
              <a:rPr lang="en-US" dirty="0" err="1"/>
              <a:t>Relu</a:t>
            </a:r>
            <a:r>
              <a:rPr lang="en-US" dirty="0"/>
              <a:t> </a:t>
            </a:r>
          </a:p>
          <a:p>
            <a:r>
              <a:rPr lang="en-US" dirty="0"/>
              <a:t>Leaky </a:t>
            </a:r>
            <a:r>
              <a:rPr lang="en-US" dirty="0" err="1"/>
              <a:t>Relu</a:t>
            </a:r>
            <a:r>
              <a:rPr lang="en-US" dirty="0"/>
              <a:t> </a:t>
            </a:r>
          </a:p>
          <a:p>
            <a:r>
              <a:rPr lang="en-US" dirty="0" err="1"/>
              <a:t>Softmax</a:t>
            </a:r>
          </a:p>
          <a:p>
            <a:endParaRPr lang="en-US" dirty="0"/>
          </a:p>
        </p:txBody>
      </p:sp>
    </p:spTree>
    <p:extLst>
      <p:ext uri="{BB962C8B-B14F-4D97-AF65-F5344CB8AC3E}">
        <p14:creationId xmlns:p14="http://schemas.microsoft.com/office/powerpoint/2010/main" val="19091245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D0C30-C54F-A8E5-716D-ACE852A8B20B}"/>
              </a:ext>
            </a:extLst>
          </p:cNvPr>
          <p:cNvSpPr>
            <a:spLocks noGrp="1"/>
          </p:cNvSpPr>
          <p:nvPr>
            <p:ph type="title"/>
          </p:nvPr>
        </p:nvSpPr>
        <p:spPr/>
        <p:txBody>
          <a:bodyPr/>
          <a:lstStyle/>
          <a:p>
            <a:r>
              <a:rPr lang="en-US" dirty="0"/>
              <a:t>Sigmoid Function and Tanh</a:t>
            </a:r>
          </a:p>
        </p:txBody>
      </p:sp>
      <p:sp>
        <p:nvSpPr>
          <p:cNvPr id="3" name="Content Placeholder 2">
            <a:extLst>
              <a:ext uri="{FF2B5EF4-FFF2-40B4-BE49-F238E27FC236}">
                <a16:creationId xmlns:a16="http://schemas.microsoft.com/office/drawing/2014/main" id="{6D3B927E-884C-3F1F-25C2-E74A81C6CB3B}"/>
              </a:ext>
            </a:extLst>
          </p:cNvPr>
          <p:cNvSpPr>
            <a:spLocks noGrp="1"/>
          </p:cNvSpPr>
          <p:nvPr>
            <p:ph idx="1"/>
          </p:nvPr>
        </p:nvSpPr>
        <p:spPr>
          <a:xfrm>
            <a:off x="838200" y="1520825"/>
            <a:ext cx="9184640" cy="4351338"/>
          </a:xfrm>
        </p:spPr>
        <p:txBody>
          <a:bodyPr vert="horz" lIns="91440" tIns="45720" rIns="91440" bIns="45720" rtlCol="0" anchor="t">
            <a:normAutofit/>
          </a:bodyPr>
          <a:lstStyle/>
          <a:p>
            <a:r>
              <a:rPr lang="en-US" dirty="0"/>
              <a:t>Quashes between 0 and 1 (sigmoid) -1 and 1 (tanh)</a:t>
            </a:r>
          </a:p>
          <a:p>
            <a:r>
              <a:rPr lang="en-US" dirty="0"/>
              <a:t>Saturates quickly </a:t>
            </a:r>
          </a:p>
        </p:txBody>
      </p:sp>
      <p:pic>
        <p:nvPicPr>
          <p:cNvPr id="6" name="Picture 5">
            <a:extLst>
              <a:ext uri="{FF2B5EF4-FFF2-40B4-BE49-F238E27FC236}">
                <a16:creationId xmlns:a16="http://schemas.microsoft.com/office/drawing/2014/main" id="{01E2CFDF-A612-449E-9E6C-0D7AC5813A6E}"/>
              </a:ext>
            </a:extLst>
          </p:cNvPr>
          <p:cNvPicPr>
            <a:picLocks noChangeAspect="1"/>
          </p:cNvPicPr>
          <p:nvPr/>
        </p:nvPicPr>
        <p:blipFill>
          <a:blip r:embed="rId2"/>
          <a:stretch>
            <a:fillRect/>
          </a:stretch>
        </p:blipFill>
        <p:spPr>
          <a:xfrm>
            <a:off x="0" y="2533554"/>
            <a:ext cx="12192000" cy="3579052"/>
          </a:xfrm>
          <a:prstGeom prst="rect">
            <a:avLst/>
          </a:prstGeom>
        </p:spPr>
      </p:pic>
      <p:sp>
        <p:nvSpPr>
          <p:cNvPr id="7" name="TextBox 6">
            <a:extLst>
              <a:ext uri="{FF2B5EF4-FFF2-40B4-BE49-F238E27FC236}">
                <a16:creationId xmlns:a16="http://schemas.microsoft.com/office/drawing/2014/main" id="{181C2B45-98DB-5E6E-E468-5A8CCB1164D6}"/>
              </a:ext>
            </a:extLst>
          </p:cNvPr>
          <p:cNvSpPr txBox="1"/>
          <p:nvPr/>
        </p:nvSpPr>
        <p:spPr>
          <a:xfrm>
            <a:off x="4470400" y="6390640"/>
            <a:ext cx="3251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https://en.wikipedia.org/wiki/Sigmoid_function</a:t>
            </a:r>
          </a:p>
        </p:txBody>
      </p:sp>
    </p:spTree>
    <p:extLst>
      <p:ext uri="{BB962C8B-B14F-4D97-AF65-F5344CB8AC3E}">
        <p14:creationId xmlns:p14="http://schemas.microsoft.com/office/powerpoint/2010/main" val="39393827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A9638-BBB8-18F5-58DF-5E1114762CFF}"/>
              </a:ext>
            </a:extLst>
          </p:cNvPr>
          <p:cNvSpPr>
            <a:spLocks noGrp="1"/>
          </p:cNvSpPr>
          <p:nvPr>
            <p:ph type="title"/>
          </p:nvPr>
        </p:nvSpPr>
        <p:spPr/>
        <p:txBody>
          <a:bodyPr/>
          <a:lstStyle/>
          <a:p>
            <a:r>
              <a:rPr lang="en-US" dirty="0" err="1"/>
              <a:t>ReLU</a:t>
            </a:r>
          </a:p>
        </p:txBody>
      </p:sp>
      <p:sp>
        <p:nvSpPr>
          <p:cNvPr id="3" name="Content Placeholder 2">
            <a:extLst>
              <a:ext uri="{FF2B5EF4-FFF2-40B4-BE49-F238E27FC236}">
                <a16:creationId xmlns:a16="http://schemas.microsoft.com/office/drawing/2014/main" id="{3DEF0E06-4015-98FF-22FB-B19E3819627B}"/>
              </a:ext>
            </a:extLst>
          </p:cNvPr>
          <p:cNvSpPr>
            <a:spLocks noGrp="1"/>
          </p:cNvSpPr>
          <p:nvPr>
            <p:ph idx="1"/>
          </p:nvPr>
        </p:nvSpPr>
        <p:spPr>
          <a:xfrm>
            <a:off x="838200" y="1825625"/>
            <a:ext cx="4211782" cy="4351338"/>
          </a:xfrm>
        </p:spPr>
        <p:txBody>
          <a:bodyPr vert="horz" lIns="91440" tIns="45720" rIns="91440" bIns="45720" rtlCol="0" anchor="t">
            <a:normAutofit/>
          </a:bodyPr>
          <a:lstStyle/>
          <a:p>
            <a:r>
              <a:rPr lang="en-US" dirty="0"/>
              <a:t>Rectified Linear Unit</a:t>
            </a:r>
          </a:p>
          <a:p>
            <a:r>
              <a:rPr lang="en-US" dirty="0"/>
              <a:t>If input &lt;= 0 = 0</a:t>
            </a:r>
          </a:p>
          <a:p>
            <a:r>
              <a:rPr lang="en-US" dirty="0"/>
              <a:t>Otherwise input = 0</a:t>
            </a:r>
          </a:p>
          <a:p>
            <a:r>
              <a:rPr lang="en-US"/>
              <a:t>Output is positive or 0</a:t>
            </a:r>
            <a:endParaRPr lang="en-US" dirty="0"/>
          </a:p>
          <a:p>
            <a:r>
              <a:rPr lang="en-US" dirty="0"/>
              <a:t>Very popular and often the default</a:t>
            </a:r>
          </a:p>
        </p:txBody>
      </p:sp>
      <p:pic>
        <p:nvPicPr>
          <p:cNvPr id="4" name="Picture 3" descr="A graph with a blue line&#10;&#10;Description automatically generated">
            <a:extLst>
              <a:ext uri="{FF2B5EF4-FFF2-40B4-BE49-F238E27FC236}">
                <a16:creationId xmlns:a16="http://schemas.microsoft.com/office/drawing/2014/main" id="{E2A219F7-7BAC-D6BE-7798-E2B9C1265E6E}"/>
              </a:ext>
            </a:extLst>
          </p:cNvPr>
          <p:cNvPicPr>
            <a:picLocks noChangeAspect="1"/>
          </p:cNvPicPr>
          <p:nvPr/>
        </p:nvPicPr>
        <p:blipFill>
          <a:blip r:embed="rId2"/>
          <a:stretch>
            <a:fillRect/>
          </a:stretch>
        </p:blipFill>
        <p:spPr>
          <a:xfrm>
            <a:off x="5291958" y="1027545"/>
            <a:ext cx="6445629" cy="4906819"/>
          </a:xfrm>
          <a:prstGeom prst="rect">
            <a:avLst/>
          </a:prstGeom>
        </p:spPr>
      </p:pic>
      <p:sp>
        <p:nvSpPr>
          <p:cNvPr id="5" name="TextBox 4">
            <a:extLst>
              <a:ext uri="{FF2B5EF4-FFF2-40B4-BE49-F238E27FC236}">
                <a16:creationId xmlns:a16="http://schemas.microsoft.com/office/drawing/2014/main" id="{EBCFA50D-8811-F3E5-13F5-E9AFA937C636}"/>
              </a:ext>
            </a:extLst>
          </p:cNvPr>
          <p:cNvSpPr txBox="1"/>
          <p:nvPr/>
        </p:nvSpPr>
        <p:spPr>
          <a:xfrm>
            <a:off x="5486400" y="6179127"/>
            <a:ext cx="646083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https://machinelearningmastery.com/rectified-linear-activation-function-for-deep-learning-neural-networks/</a:t>
            </a:r>
          </a:p>
        </p:txBody>
      </p:sp>
    </p:spTree>
    <p:extLst>
      <p:ext uri="{BB962C8B-B14F-4D97-AF65-F5344CB8AC3E}">
        <p14:creationId xmlns:p14="http://schemas.microsoft.com/office/powerpoint/2010/main" val="19240050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812-A39B-D95B-641F-0C473C78373E}"/>
              </a:ext>
            </a:extLst>
          </p:cNvPr>
          <p:cNvSpPr>
            <a:spLocks noGrp="1"/>
          </p:cNvSpPr>
          <p:nvPr>
            <p:ph type="title"/>
          </p:nvPr>
        </p:nvSpPr>
        <p:spPr/>
        <p:txBody>
          <a:bodyPr/>
          <a:lstStyle/>
          <a:p>
            <a:r>
              <a:rPr lang="en-US" dirty="0"/>
              <a:t>Leaky </a:t>
            </a:r>
            <a:r>
              <a:rPr lang="en-US" dirty="0" err="1"/>
              <a:t>Relu</a:t>
            </a:r>
          </a:p>
        </p:txBody>
      </p:sp>
      <p:sp>
        <p:nvSpPr>
          <p:cNvPr id="3" name="Content Placeholder 2">
            <a:extLst>
              <a:ext uri="{FF2B5EF4-FFF2-40B4-BE49-F238E27FC236}">
                <a16:creationId xmlns:a16="http://schemas.microsoft.com/office/drawing/2014/main" id="{0F25D6DC-12E4-BB88-7CF4-12871B3C7AA6}"/>
              </a:ext>
            </a:extLst>
          </p:cNvPr>
          <p:cNvSpPr>
            <a:spLocks noGrp="1"/>
          </p:cNvSpPr>
          <p:nvPr>
            <p:ph idx="1"/>
          </p:nvPr>
        </p:nvSpPr>
        <p:spPr>
          <a:xfrm>
            <a:off x="838200" y="1825625"/>
            <a:ext cx="3749963" cy="4351338"/>
          </a:xfrm>
        </p:spPr>
        <p:txBody>
          <a:bodyPr vert="horz" lIns="91440" tIns="45720" rIns="91440" bIns="45720" rtlCol="0" anchor="t">
            <a:normAutofit/>
          </a:bodyPr>
          <a:lstStyle/>
          <a:p>
            <a:r>
              <a:rPr lang="en-US" dirty="0"/>
              <a:t>Allows some small negative numbers</a:t>
            </a:r>
          </a:p>
        </p:txBody>
      </p:sp>
      <p:pic>
        <p:nvPicPr>
          <p:cNvPr id="4" name="Picture 3" descr="A graph of a function&#10;&#10;Description automatically generated">
            <a:extLst>
              <a:ext uri="{FF2B5EF4-FFF2-40B4-BE49-F238E27FC236}">
                <a16:creationId xmlns:a16="http://schemas.microsoft.com/office/drawing/2014/main" id="{2165C53F-42B3-3ED7-3D1D-4122740E7586}"/>
              </a:ext>
            </a:extLst>
          </p:cNvPr>
          <p:cNvPicPr>
            <a:picLocks noChangeAspect="1"/>
          </p:cNvPicPr>
          <p:nvPr/>
        </p:nvPicPr>
        <p:blipFill>
          <a:blip r:embed="rId2"/>
          <a:stretch>
            <a:fillRect/>
          </a:stretch>
        </p:blipFill>
        <p:spPr>
          <a:xfrm>
            <a:off x="5394037" y="370503"/>
            <a:ext cx="5941289" cy="5481994"/>
          </a:xfrm>
          <a:prstGeom prst="rect">
            <a:avLst/>
          </a:prstGeom>
        </p:spPr>
      </p:pic>
      <p:sp>
        <p:nvSpPr>
          <p:cNvPr id="5" name="TextBox 4">
            <a:extLst>
              <a:ext uri="{FF2B5EF4-FFF2-40B4-BE49-F238E27FC236}">
                <a16:creationId xmlns:a16="http://schemas.microsoft.com/office/drawing/2014/main" id="{FD4051D0-797A-F7E7-1795-DAEF92E76A6A}"/>
              </a:ext>
            </a:extLst>
          </p:cNvPr>
          <p:cNvSpPr txBox="1"/>
          <p:nvPr/>
        </p:nvSpPr>
        <p:spPr>
          <a:xfrm>
            <a:off x="6456218" y="6179127"/>
            <a:ext cx="38746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https://paperswithcode.com/method/leaky-relu</a:t>
            </a:r>
          </a:p>
        </p:txBody>
      </p:sp>
    </p:spTree>
    <p:extLst>
      <p:ext uri="{BB962C8B-B14F-4D97-AF65-F5344CB8AC3E}">
        <p14:creationId xmlns:p14="http://schemas.microsoft.com/office/powerpoint/2010/main" val="4763165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A00CB-A8CE-0093-FC87-25AE883670C8}"/>
              </a:ext>
            </a:extLst>
          </p:cNvPr>
          <p:cNvSpPr>
            <a:spLocks noGrp="1"/>
          </p:cNvSpPr>
          <p:nvPr>
            <p:ph type="title"/>
          </p:nvPr>
        </p:nvSpPr>
        <p:spPr/>
        <p:txBody>
          <a:bodyPr/>
          <a:lstStyle/>
          <a:p>
            <a:r>
              <a:rPr lang="en-US" dirty="0" err="1"/>
              <a:t>Softmax</a:t>
            </a:r>
            <a:r>
              <a:rPr lang="en-US" dirty="0"/>
              <a:t> Function</a:t>
            </a:r>
          </a:p>
        </p:txBody>
      </p:sp>
      <p:sp>
        <p:nvSpPr>
          <p:cNvPr id="3" name="Content Placeholder 2">
            <a:extLst>
              <a:ext uri="{FF2B5EF4-FFF2-40B4-BE49-F238E27FC236}">
                <a16:creationId xmlns:a16="http://schemas.microsoft.com/office/drawing/2014/main" id="{F69F555A-748F-E430-68F6-E6D7C339CFDB}"/>
              </a:ext>
            </a:extLst>
          </p:cNvPr>
          <p:cNvSpPr>
            <a:spLocks noGrp="1"/>
          </p:cNvSpPr>
          <p:nvPr>
            <p:ph idx="1"/>
          </p:nvPr>
        </p:nvSpPr>
        <p:spPr>
          <a:xfrm>
            <a:off x="838200" y="1825625"/>
            <a:ext cx="3091873" cy="4351338"/>
          </a:xfrm>
        </p:spPr>
        <p:txBody>
          <a:bodyPr vert="horz" lIns="91440" tIns="45720" rIns="91440" bIns="45720" rtlCol="0" anchor="t">
            <a:normAutofit/>
          </a:bodyPr>
          <a:lstStyle/>
          <a:p>
            <a:r>
              <a:rPr lang="en-US" dirty="0"/>
              <a:t>Popular for one-hot encoded classification problems</a:t>
            </a:r>
          </a:p>
          <a:p>
            <a:r>
              <a:rPr lang="en-US" dirty="0"/>
              <a:t>Turns all outputs into probabilities that sum to 1</a:t>
            </a:r>
          </a:p>
        </p:txBody>
      </p:sp>
      <p:pic>
        <p:nvPicPr>
          <p:cNvPr id="5" name="Picture 4" descr="Understanding the Softmax Activation Function: A Comprehensive Guide">
            <a:extLst>
              <a:ext uri="{FF2B5EF4-FFF2-40B4-BE49-F238E27FC236}">
                <a16:creationId xmlns:a16="http://schemas.microsoft.com/office/drawing/2014/main" id="{3B90B27F-E954-EDE2-4C89-FEFC83905A40}"/>
              </a:ext>
            </a:extLst>
          </p:cNvPr>
          <p:cNvPicPr>
            <a:picLocks noChangeAspect="1"/>
          </p:cNvPicPr>
          <p:nvPr/>
        </p:nvPicPr>
        <p:blipFill>
          <a:blip r:embed="rId2"/>
          <a:stretch>
            <a:fillRect/>
          </a:stretch>
        </p:blipFill>
        <p:spPr>
          <a:xfrm>
            <a:off x="4620491" y="1715727"/>
            <a:ext cx="7303653" cy="4454091"/>
          </a:xfrm>
          <a:prstGeom prst="rect">
            <a:avLst/>
          </a:prstGeom>
        </p:spPr>
      </p:pic>
      <p:sp>
        <p:nvSpPr>
          <p:cNvPr id="6" name="TextBox 5">
            <a:extLst>
              <a:ext uri="{FF2B5EF4-FFF2-40B4-BE49-F238E27FC236}">
                <a16:creationId xmlns:a16="http://schemas.microsoft.com/office/drawing/2014/main" id="{B3630062-3FD8-2664-A895-7E6206CB7F8A}"/>
              </a:ext>
            </a:extLst>
          </p:cNvPr>
          <p:cNvSpPr txBox="1"/>
          <p:nvPr/>
        </p:nvSpPr>
        <p:spPr>
          <a:xfrm>
            <a:off x="6086764" y="6156036"/>
            <a:ext cx="482138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https://www.singlestore.com/blog/a-guide-to-softmax-activation-function/</a:t>
            </a:r>
          </a:p>
        </p:txBody>
      </p:sp>
    </p:spTree>
    <p:extLst>
      <p:ext uri="{BB962C8B-B14F-4D97-AF65-F5344CB8AC3E}">
        <p14:creationId xmlns:p14="http://schemas.microsoft.com/office/powerpoint/2010/main" val="40363699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43E6-62D0-E177-A71D-FD8241389EC5}"/>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15C83E2E-9A0F-C8F8-8F84-1FE97D4D578E}"/>
              </a:ext>
            </a:extLst>
          </p:cNvPr>
          <p:cNvSpPr>
            <a:spLocks noGrp="1"/>
          </p:cNvSpPr>
          <p:nvPr>
            <p:ph idx="1"/>
          </p:nvPr>
        </p:nvSpPr>
        <p:spPr/>
        <p:txBody>
          <a:bodyPr vert="horz" lIns="91440" tIns="45720" rIns="91440" bIns="45720" rtlCol="0" anchor="t">
            <a:normAutofit/>
          </a:bodyPr>
          <a:lstStyle/>
          <a:p>
            <a:r>
              <a:rPr lang="en-US" dirty="0"/>
              <a:t>Exploding and Vanishing Gradients for Large Errors </a:t>
            </a:r>
          </a:p>
          <a:p>
            <a:r>
              <a:rPr lang="en-US" dirty="0"/>
              <a:t>Add a penalty term (often L1 or L2 norms) to error function </a:t>
            </a:r>
          </a:p>
          <a:p>
            <a:r>
              <a:rPr lang="en-US" dirty="0"/>
              <a:t>Has the effect of shrinking weights that don't contribute much</a:t>
            </a:r>
          </a:p>
          <a:p>
            <a:r>
              <a:rPr lang="en-US" dirty="0"/>
              <a:t>Dropout – randomly drop some connections during training (noisy)</a:t>
            </a:r>
          </a:p>
          <a:p>
            <a:r>
              <a:rPr lang="en-US" dirty="0"/>
              <a:t>Regularization quite often improves neural network performance </a:t>
            </a:r>
          </a:p>
        </p:txBody>
      </p:sp>
      <p:sp>
        <p:nvSpPr>
          <p:cNvPr id="4" name="TextBox 3">
            <a:extLst>
              <a:ext uri="{FF2B5EF4-FFF2-40B4-BE49-F238E27FC236}">
                <a16:creationId xmlns:a16="http://schemas.microsoft.com/office/drawing/2014/main" id="{DB810D8E-1074-DF19-868E-A8D997FB1729}"/>
              </a:ext>
            </a:extLst>
          </p:cNvPr>
          <p:cNvSpPr txBox="1"/>
          <p:nvPr/>
        </p:nvSpPr>
        <p:spPr>
          <a:xfrm>
            <a:off x="4978400" y="6467764"/>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https://theaisummer.com/regularization/</a:t>
            </a:r>
          </a:p>
        </p:txBody>
      </p:sp>
    </p:spTree>
    <p:extLst>
      <p:ext uri="{BB962C8B-B14F-4D97-AF65-F5344CB8AC3E}">
        <p14:creationId xmlns:p14="http://schemas.microsoft.com/office/powerpoint/2010/main" val="27912583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25BA5-8942-F953-0BF8-916464F2AE75}"/>
              </a:ext>
            </a:extLst>
          </p:cNvPr>
          <p:cNvSpPr>
            <a:spLocks noGrp="1"/>
          </p:cNvSpPr>
          <p:nvPr>
            <p:ph type="title"/>
          </p:nvPr>
        </p:nvSpPr>
        <p:spPr/>
        <p:txBody>
          <a:bodyPr/>
          <a:lstStyle/>
          <a:p>
            <a:r>
              <a:rPr lang="en-US" dirty="0"/>
              <a:t>Cost/Loss/Error Function Selection</a:t>
            </a:r>
          </a:p>
        </p:txBody>
      </p:sp>
      <p:sp>
        <p:nvSpPr>
          <p:cNvPr id="3" name="Content Placeholder 2">
            <a:extLst>
              <a:ext uri="{FF2B5EF4-FFF2-40B4-BE49-F238E27FC236}">
                <a16:creationId xmlns:a16="http://schemas.microsoft.com/office/drawing/2014/main" id="{E1D5A27F-DF94-3F54-B499-431D41F80570}"/>
              </a:ext>
            </a:extLst>
          </p:cNvPr>
          <p:cNvSpPr>
            <a:spLocks noGrp="1"/>
          </p:cNvSpPr>
          <p:nvPr>
            <p:ph idx="1"/>
          </p:nvPr>
        </p:nvSpPr>
        <p:spPr/>
        <p:txBody>
          <a:bodyPr vert="horz" lIns="91440" tIns="45720" rIns="91440" bIns="45720" rtlCol="0" anchor="t">
            <a:normAutofit/>
          </a:bodyPr>
          <a:lstStyle/>
          <a:p>
            <a:r>
              <a:rPr lang="en-US"/>
              <a:t>MSE</a:t>
            </a:r>
          </a:p>
          <a:p>
            <a:r>
              <a:rPr lang="en-US"/>
              <a:t>MAE</a:t>
            </a:r>
          </a:p>
          <a:p>
            <a:r>
              <a:rPr lang="en-US" dirty="0"/>
              <a:t>RMSE</a:t>
            </a:r>
          </a:p>
          <a:p>
            <a:r>
              <a:rPr lang="en-US" dirty="0"/>
              <a:t>Cross Entropy</a:t>
            </a:r>
          </a:p>
        </p:txBody>
      </p:sp>
    </p:spTree>
    <p:extLst>
      <p:ext uri="{BB962C8B-B14F-4D97-AF65-F5344CB8AC3E}">
        <p14:creationId xmlns:p14="http://schemas.microsoft.com/office/powerpoint/2010/main" val="1058794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D294-D3C6-F3B8-B0A1-9B0755C1202A}"/>
              </a:ext>
            </a:extLst>
          </p:cNvPr>
          <p:cNvSpPr>
            <a:spLocks noGrp="1"/>
          </p:cNvSpPr>
          <p:nvPr>
            <p:ph type="title"/>
          </p:nvPr>
        </p:nvSpPr>
        <p:spPr/>
        <p:txBody>
          <a:bodyPr/>
          <a:lstStyle/>
          <a:p>
            <a:r>
              <a:rPr lang="en-US" dirty="0"/>
              <a:t>Neuroscience</a:t>
            </a:r>
          </a:p>
        </p:txBody>
      </p:sp>
      <p:sp>
        <p:nvSpPr>
          <p:cNvPr id="3" name="Content Placeholder 2">
            <a:extLst>
              <a:ext uri="{FF2B5EF4-FFF2-40B4-BE49-F238E27FC236}">
                <a16:creationId xmlns:a16="http://schemas.microsoft.com/office/drawing/2014/main" id="{B9906242-3DE5-A867-FEBF-7225C881F667}"/>
              </a:ext>
            </a:extLst>
          </p:cNvPr>
          <p:cNvSpPr>
            <a:spLocks noGrp="1"/>
          </p:cNvSpPr>
          <p:nvPr>
            <p:ph idx="1"/>
          </p:nvPr>
        </p:nvSpPr>
        <p:spPr>
          <a:xfrm>
            <a:off x="838200" y="1825625"/>
            <a:ext cx="6614160" cy="4351338"/>
          </a:xfrm>
        </p:spPr>
        <p:txBody>
          <a:bodyPr vert="horz" lIns="91440" tIns="45720" rIns="91440" bIns="45720" rtlCol="0" anchor="t">
            <a:normAutofit fontScale="92500" lnSpcReduction="10000"/>
          </a:bodyPr>
          <a:lstStyle/>
          <a:p>
            <a:r>
              <a:rPr lang="en-US" dirty="0"/>
              <a:t>But there are plenty of interesting observations we’ve made through neuroscience</a:t>
            </a:r>
          </a:p>
          <a:p>
            <a:r>
              <a:rPr lang="en-US" dirty="0"/>
              <a:t>Your neural network is highly interconnected</a:t>
            </a:r>
          </a:p>
          <a:p>
            <a:r>
              <a:rPr lang="en-US" dirty="0"/>
              <a:t>But also modular for tasks </a:t>
            </a:r>
          </a:p>
          <a:p>
            <a:r>
              <a:rPr lang="en-US" dirty="0"/>
              <a:t>We hypothesize the way it's wired can be responsible for different things:</a:t>
            </a:r>
          </a:p>
          <a:p>
            <a:pPr lvl="1">
              <a:buFont typeface="Courier New" panose="020B0604020202020204" pitchFamily="34" charset="0"/>
              <a:buChar char="o"/>
            </a:pPr>
            <a:r>
              <a:rPr lang="en-US" dirty="0"/>
              <a:t>Mental disorders: Too connected within units, not connected enough between them</a:t>
            </a:r>
          </a:p>
          <a:p>
            <a:pPr lvl="1">
              <a:buFont typeface="Courier New" panose="020B0604020202020204" pitchFamily="34" charset="0"/>
              <a:buChar char="o"/>
            </a:pPr>
            <a:r>
              <a:rPr lang="en-US"/>
              <a:t>Synesthesia</a:t>
            </a:r>
            <a:r>
              <a:rPr lang="en-US" dirty="0"/>
              <a:t>: overconnected between sensory units</a:t>
            </a:r>
          </a:p>
        </p:txBody>
      </p:sp>
      <p:pic>
        <p:nvPicPr>
          <p:cNvPr id="4" name="Picture 3" descr="Symptoms of Synesthesia | Involuntary Perception">
            <a:extLst>
              <a:ext uri="{FF2B5EF4-FFF2-40B4-BE49-F238E27FC236}">
                <a16:creationId xmlns:a16="http://schemas.microsoft.com/office/drawing/2014/main" id="{F860199D-775B-47E8-B3C4-E3BFBA045668}"/>
              </a:ext>
            </a:extLst>
          </p:cNvPr>
          <p:cNvPicPr>
            <a:picLocks noChangeAspect="1"/>
          </p:cNvPicPr>
          <p:nvPr/>
        </p:nvPicPr>
        <p:blipFill>
          <a:blip r:embed="rId2"/>
          <a:stretch>
            <a:fillRect/>
          </a:stretch>
        </p:blipFill>
        <p:spPr>
          <a:xfrm>
            <a:off x="7772400" y="2053336"/>
            <a:ext cx="4053840" cy="3675888"/>
          </a:xfrm>
          <a:prstGeom prst="rect">
            <a:avLst/>
          </a:prstGeom>
        </p:spPr>
      </p:pic>
      <p:sp>
        <p:nvSpPr>
          <p:cNvPr id="5" name="TextBox 4">
            <a:extLst>
              <a:ext uri="{FF2B5EF4-FFF2-40B4-BE49-F238E27FC236}">
                <a16:creationId xmlns:a16="http://schemas.microsoft.com/office/drawing/2014/main" id="{B90B096F-7910-7385-95D7-81BAA73C575F}"/>
              </a:ext>
            </a:extLst>
          </p:cNvPr>
          <p:cNvSpPr txBox="1"/>
          <p:nvPr/>
        </p:nvSpPr>
        <p:spPr>
          <a:xfrm>
            <a:off x="8300720" y="5933440"/>
            <a:ext cx="3525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https://www.synesthesiatest.org/symptoms-of-synesthesia</a:t>
            </a:r>
          </a:p>
        </p:txBody>
      </p:sp>
    </p:spTree>
    <p:extLst>
      <p:ext uri="{BB962C8B-B14F-4D97-AF65-F5344CB8AC3E}">
        <p14:creationId xmlns:p14="http://schemas.microsoft.com/office/powerpoint/2010/main" val="28341001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E7339-BBBE-4927-C7D1-E1F2E98BC3C6}"/>
              </a:ext>
            </a:extLst>
          </p:cNvPr>
          <p:cNvSpPr>
            <a:spLocks noGrp="1"/>
          </p:cNvSpPr>
          <p:nvPr>
            <p:ph type="title"/>
          </p:nvPr>
        </p:nvSpPr>
        <p:spPr/>
        <p:txBody>
          <a:bodyPr/>
          <a:lstStyle/>
          <a:p>
            <a:r>
              <a:rPr lang="en-US" dirty="0"/>
              <a:t>Cross Entropy Function</a:t>
            </a:r>
          </a:p>
        </p:txBody>
      </p:sp>
      <p:sp>
        <p:nvSpPr>
          <p:cNvPr id="3" name="Content Placeholder 2">
            <a:extLst>
              <a:ext uri="{FF2B5EF4-FFF2-40B4-BE49-F238E27FC236}">
                <a16:creationId xmlns:a16="http://schemas.microsoft.com/office/drawing/2014/main" id="{8F2581A0-3379-1131-8245-EA0C53231FC7}"/>
              </a:ext>
            </a:extLst>
          </p:cNvPr>
          <p:cNvSpPr>
            <a:spLocks noGrp="1"/>
          </p:cNvSpPr>
          <p:nvPr>
            <p:ph idx="1"/>
          </p:nvPr>
        </p:nvSpPr>
        <p:spPr>
          <a:xfrm>
            <a:off x="828040" y="1825625"/>
            <a:ext cx="11338560" cy="4351338"/>
          </a:xfrm>
        </p:spPr>
        <p:txBody>
          <a:bodyPr vert="horz" lIns="91440" tIns="45720" rIns="91440" bIns="45720" rtlCol="0" anchor="t">
            <a:normAutofit/>
          </a:bodyPr>
          <a:lstStyle/>
          <a:p>
            <a:r>
              <a:rPr lang="en-US" dirty="0"/>
              <a:t>Looks at difference between two distributions</a:t>
            </a:r>
          </a:p>
          <a:p>
            <a:r>
              <a:rPr lang="en-US" dirty="0"/>
              <a:t>Also comes out of information theory</a:t>
            </a:r>
          </a:p>
          <a:p>
            <a:r>
              <a:rPr lang="en-US" dirty="0"/>
              <a:t>Also popular, especially with high dimensions</a:t>
            </a:r>
          </a:p>
        </p:txBody>
      </p:sp>
      <p:pic>
        <p:nvPicPr>
          <p:cNvPr id="4" name="Picture 3" descr="A math equation with black text&#10;&#10;Description automatically generated">
            <a:extLst>
              <a:ext uri="{FF2B5EF4-FFF2-40B4-BE49-F238E27FC236}">
                <a16:creationId xmlns:a16="http://schemas.microsoft.com/office/drawing/2014/main" id="{B2E3E485-94BF-56AA-2ACF-DD8426106DC6}"/>
              </a:ext>
            </a:extLst>
          </p:cNvPr>
          <p:cNvPicPr>
            <a:picLocks noChangeAspect="1"/>
          </p:cNvPicPr>
          <p:nvPr/>
        </p:nvPicPr>
        <p:blipFill>
          <a:blip r:embed="rId2"/>
          <a:stretch>
            <a:fillRect/>
          </a:stretch>
        </p:blipFill>
        <p:spPr>
          <a:xfrm>
            <a:off x="2476500" y="3431222"/>
            <a:ext cx="8041640" cy="2850515"/>
          </a:xfrm>
          <a:prstGeom prst="rect">
            <a:avLst/>
          </a:prstGeom>
        </p:spPr>
      </p:pic>
      <p:sp>
        <p:nvSpPr>
          <p:cNvPr id="5" name="TextBox 4">
            <a:extLst>
              <a:ext uri="{FF2B5EF4-FFF2-40B4-BE49-F238E27FC236}">
                <a16:creationId xmlns:a16="http://schemas.microsoft.com/office/drawing/2014/main" id="{3AB7F8AE-BB04-623C-9197-DC258B06D8CC}"/>
              </a:ext>
            </a:extLst>
          </p:cNvPr>
          <p:cNvSpPr txBox="1"/>
          <p:nvPr/>
        </p:nvSpPr>
        <p:spPr>
          <a:xfrm>
            <a:off x="3535680" y="6278880"/>
            <a:ext cx="53035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https://www.datacamp.com/tutorial/the-cross-entropy-loss-function-in-machine-learning</a:t>
            </a:r>
          </a:p>
        </p:txBody>
      </p:sp>
    </p:spTree>
    <p:extLst>
      <p:ext uri="{BB962C8B-B14F-4D97-AF65-F5344CB8AC3E}">
        <p14:creationId xmlns:p14="http://schemas.microsoft.com/office/powerpoint/2010/main" val="5441333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87EB-3474-97BB-E8AF-114A29167889}"/>
              </a:ext>
            </a:extLst>
          </p:cNvPr>
          <p:cNvSpPr>
            <a:spLocks noGrp="1"/>
          </p:cNvSpPr>
          <p:nvPr>
            <p:ph type="title"/>
          </p:nvPr>
        </p:nvSpPr>
        <p:spPr/>
        <p:txBody>
          <a:bodyPr/>
          <a:lstStyle/>
          <a:p>
            <a:r>
              <a:rPr lang="en-US" dirty="0"/>
              <a:t>Batch Size</a:t>
            </a:r>
          </a:p>
        </p:txBody>
      </p:sp>
      <p:sp>
        <p:nvSpPr>
          <p:cNvPr id="3" name="Content Placeholder 2">
            <a:extLst>
              <a:ext uri="{FF2B5EF4-FFF2-40B4-BE49-F238E27FC236}">
                <a16:creationId xmlns:a16="http://schemas.microsoft.com/office/drawing/2014/main" id="{AA1D4CC8-E780-6695-83C0-0B050694786A}"/>
              </a:ext>
            </a:extLst>
          </p:cNvPr>
          <p:cNvSpPr>
            <a:spLocks noGrp="1"/>
          </p:cNvSpPr>
          <p:nvPr>
            <p:ph idx="1"/>
          </p:nvPr>
        </p:nvSpPr>
        <p:spPr/>
        <p:txBody>
          <a:bodyPr vert="horz" lIns="91440" tIns="45720" rIns="91440" bIns="45720" rtlCol="0" anchor="t">
            <a:normAutofit/>
          </a:bodyPr>
          <a:lstStyle/>
          <a:p>
            <a:r>
              <a:rPr lang="en-US" dirty="0"/>
              <a:t>Batch gradient descent – how many examples do you want to average the error over?</a:t>
            </a:r>
          </a:p>
          <a:p>
            <a:r>
              <a:rPr lang="en-US"/>
              <a:t>Usually implement in powers of 2 (32, 64, 128, etc)</a:t>
            </a:r>
          </a:p>
          <a:p>
            <a:r>
              <a:rPr lang="en-US"/>
              <a:t>Larger batches -&gt; less backprop -&gt; more averaged -&gt; usually faster</a:t>
            </a:r>
          </a:p>
          <a:p>
            <a:r>
              <a:rPr lang="en-US"/>
              <a:t>May lose some info, have a higher memory cost (run things in parallel)</a:t>
            </a:r>
          </a:p>
          <a:p>
            <a:r>
              <a:rPr lang="en-US"/>
              <a:t>Smaller batches -&gt; more backprop -&gt; takes longer to train </a:t>
            </a:r>
            <a:endParaRPr lang="en-US" dirty="0"/>
          </a:p>
        </p:txBody>
      </p:sp>
    </p:spTree>
    <p:extLst>
      <p:ext uri="{BB962C8B-B14F-4D97-AF65-F5344CB8AC3E}">
        <p14:creationId xmlns:p14="http://schemas.microsoft.com/office/powerpoint/2010/main" val="30006951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3C66-BCD8-1E9A-7596-C241CC90163A}"/>
              </a:ext>
            </a:extLst>
          </p:cNvPr>
          <p:cNvSpPr>
            <a:spLocks noGrp="1"/>
          </p:cNvSpPr>
          <p:nvPr>
            <p:ph type="title"/>
          </p:nvPr>
        </p:nvSpPr>
        <p:spPr/>
        <p:txBody>
          <a:bodyPr/>
          <a:lstStyle/>
          <a:p>
            <a:r>
              <a:rPr lang="en-US"/>
              <a:t>Learning Rate</a:t>
            </a:r>
          </a:p>
        </p:txBody>
      </p:sp>
      <p:sp>
        <p:nvSpPr>
          <p:cNvPr id="3" name="Content Placeholder 2">
            <a:extLst>
              <a:ext uri="{FF2B5EF4-FFF2-40B4-BE49-F238E27FC236}">
                <a16:creationId xmlns:a16="http://schemas.microsoft.com/office/drawing/2014/main" id="{46E26238-4C30-7072-7755-4541B85772C9}"/>
              </a:ext>
            </a:extLst>
          </p:cNvPr>
          <p:cNvSpPr>
            <a:spLocks noGrp="1"/>
          </p:cNvSpPr>
          <p:nvPr>
            <p:ph idx="1"/>
          </p:nvPr>
        </p:nvSpPr>
        <p:spPr>
          <a:xfrm>
            <a:off x="838200" y="1825625"/>
            <a:ext cx="6382328" cy="4351338"/>
          </a:xfrm>
        </p:spPr>
        <p:txBody>
          <a:bodyPr vert="horz" lIns="91440" tIns="45720" rIns="91440" bIns="45720" rtlCol="0" anchor="t">
            <a:normAutofit/>
          </a:bodyPr>
          <a:lstStyle/>
          <a:p>
            <a:r>
              <a:rPr lang="en-US"/>
              <a:t>Step size of weight/bias adjustment</a:t>
            </a:r>
          </a:p>
          <a:p>
            <a:r>
              <a:rPr lang="en-US"/>
              <a:t>Usually a very small number</a:t>
            </a:r>
          </a:p>
          <a:p>
            <a:r>
              <a:rPr lang="en-US"/>
              <a:t>Often adjust it by powers of 10 (1e-4, 1e-5, etc)</a:t>
            </a:r>
          </a:p>
          <a:p>
            <a:r>
              <a:rPr lang="en-US"/>
              <a:t>Tricky because</a:t>
            </a:r>
          </a:p>
          <a:p>
            <a:pPr lvl="1">
              <a:buFont typeface="Courier New" panose="020B0604020202020204" pitchFamily="34" charset="0"/>
              <a:buChar char="o"/>
            </a:pPr>
            <a:r>
              <a:rPr lang="en-US"/>
              <a:t>Want it to converge fast</a:t>
            </a:r>
          </a:p>
          <a:p>
            <a:pPr lvl="1">
              <a:buFont typeface="Courier New" panose="020B0604020202020204" pitchFamily="34" charset="0"/>
              <a:buChar char="o"/>
            </a:pPr>
            <a:r>
              <a:rPr lang="en-US"/>
              <a:t>But don't want to get stuck in a local minimum</a:t>
            </a:r>
            <a:endParaRPr lang="en-US" dirty="0"/>
          </a:p>
        </p:txBody>
      </p:sp>
      <p:pic>
        <p:nvPicPr>
          <p:cNvPr id="4" name="Picture 3" descr="Cracking the Machine Learning Interview on X: &quot;Hyperparameter ...">
            <a:extLst>
              <a:ext uri="{FF2B5EF4-FFF2-40B4-BE49-F238E27FC236}">
                <a16:creationId xmlns:a16="http://schemas.microsoft.com/office/drawing/2014/main" id="{5A89A683-E7D1-476A-CFFD-B780AAB72175}"/>
              </a:ext>
            </a:extLst>
          </p:cNvPr>
          <p:cNvPicPr>
            <a:picLocks noChangeAspect="1"/>
          </p:cNvPicPr>
          <p:nvPr/>
        </p:nvPicPr>
        <p:blipFill>
          <a:blip r:embed="rId2"/>
          <a:stretch>
            <a:fillRect/>
          </a:stretch>
        </p:blipFill>
        <p:spPr>
          <a:xfrm>
            <a:off x="6918037" y="1018310"/>
            <a:ext cx="4890654" cy="4890654"/>
          </a:xfrm>
          <a:prstGeom prst="rect">
            <a:avLst/>
          </a:prstGeom>
        </p:spPr>
      </p:pic>
      <p:sp>
        <p:nvSpPr>
          <p:cNvPr id="5" name="TextBox 4">
            <a:extLst>
              <a:ext uri="{FF2B5EF4-FFF2-40B4-BE49-F238E27FC236}">
                <a16:creationId xmlns:a16="http://schemas.microsoft.com/office/drawing/2014/main" id="{C251ADFC-EC33-8162-BE90-789652EBFDDF}"/>
              </a:ext>
            </a:extLst>
          </p:cNvPr>
          <p:cNvSpPr txBox="1"/>
          <p:nvPr/>
        </p:nvSpPr>
        <p:spPr>
          <a:xfrm>
            <a:off x="7795491" y="6052128"/>
            <a:ext cx="343592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https://x.com/mlinterview/status/993257627244204032</a:t>
            </a:r>
          </a:p>
        </p:txBody>
      </p:sp>
    </p:spTree>
    <p:extLst>
      <p:ext uri="{BB962C8B-B14F-4D97-AF65-F5344CB8AC3E}">
        <p14:creationId xmlns:p14="http://schemas.microsoft.com/office/powerpoint/2010/main" val="29085852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D15B-AA25-F708-D38D-E56FC3ED24EB}"/>
              </a:ext>
            </a:extLst>
          </p:cNvPr>
          <p:cNvSpPr>
            <a:spLocks noGrp="1"/>
          </p:cNvSpPr>
          <p:nvPr>
            <p:ph type="title"/>
          </p:nvPr>
        </p:nvSpPr>
        <p:spPr/>
        <p:txBody>
          <a:bodyPr/>
          <a:lstStyle/>
          <a:p>
            <a:r>
              <a:rPr lang="en-US"/>
              <a:t>Optimizers</a:t>
            </a:r>
          </a:p>
        </p:txBody>
      </p:sp>
      <p:sp>
        <p:nvSpPr>
          <p:cNvPr id="3" name="Content Placeholder 2">
            <a:extLst>
              <a:ext uri="{FF2B5EF4-FFF2-40B4-BE49-F238E27FC236}">
                <a16:creationId xmlns:a16="http://schemas.microsoft.com/office/drawing/2014/main" id="{D59C3F5A-90EB-7555-7E7A-31A5EAFC87FD}"/>
              </a:ext>
            </a:extLst>
          </p:cNvPr>
          <p:cNvSpPr>
            <a:spLocks noGrp="1"/>
          </p:cNvSpPr>
          <p:nvPr>
            <p:ph idx="1"/>
          </p:nvPr>
        </p:nvSpPr>
        <p:spPr/>
        <p:txBody>
          <a:bodyPr vert="horz" lIns="91440" tIns="45720" rIns="91440" bIns="45720" rtlCol="0" anchor="t">
            <a:normAutofit/>
          </a:bodyPr>
          <a:lstStyle/>
          <a:p>
            <a:r>
              <a:rPr lang="en-US"/>
              <a:t>Adjust your learning rate based on the performance of the neural network</a:t>
            </a:r>
          </a:p>
          <a:p>
            <a:r>
              <a:rPr lang="en-US"/>
              <a:t>Momentum</a:t>
            </a:r>
          </a:p>
          <a:p>
            <a:r>
              <a:rPr lang="en-US"/>
              <a:t>RMSProp</a:t>
            </a:r>
            <a:endParaRPr lang="en-US" dirty="0"/>
          </a:p>
          <a:p>
            <a:r>
              <a:rPr lang="en-US"/>
              <a:t>Adam</a:t>
            </a:r>
            <a:endParaRPr lang="en-US" dirty="0"/>
          </a:p>
        </p:txBody>
      </p:sp>
    </p:spTree>
    <p:extLst>
      <p:ext uri="{BB962C8B-B14F-4D97-AF65-F5344CB8AC3E}">
        <p14:creationId xmlns:p14="http://schemas.microsoft.com/office/powerpoint/2010/main" val="39762569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9FBD-14DE-77BE-ADA3-7BF3B268AA54}"/>
              </a:ext>
            </a:extLst>
          </p:cNvPr>
          <p:cNvSpPr>
            <a:spLocks noGrp="1"/>
          </p:cNvSpPr>
          <p:nvPr>
            <p:ph type="title"/>
          </p:nvPr>
        </p:nvSpPr>
        <p:spPr/>
        <p:txBody>
          <a:bodyPr/>
          <a:lstStyle/>
          <a:p>
            <a:r>
              <a:rPr lang="en-US"/>
              <a:t>Momentum</a:t>
            </a:r>
          </a:p>
        </p:txBody>
      </p:sp>
      <p:sp>
        <p:nvSpPr>
          <p:cNvPr id="3" name="Content Placeholder 2">
            <a:extLst>
              <a:ext uri="{FF2B5EF4-FFF2-40B4-BE49-F238E27FC236}">
                <a16:creationId xmlns:a16="http://schemas.microsoft.com/office/drawing/2014/main" id="{566F4AAB-B0CA-7783-ECCA-F5890EC8BABE}"/>
              </a:ext>
            </a:extLst>
          </p:cNvPr>
          <p:cNvSpPr>
            <a:spLocks noGrp="1"/>
          </p:cNvSpPr>
          <p:nvPr>
            <p:ph idx="1"/>
          </p:nvPr>
        </p:nvSpPr>
        <p:spPr/>
        <p:txBody>
          <a:bodyPr vert="horz" lIns="91440" tIns="45720" rIns="91440" bIns="45720" rtlCol="0" anchor="t">
            <a:normAutofit/>
          </a:bodyPr>
          <a:lstStyle/>
          <a:p>
            <a:r>
              <a:rPr lang="en-US"/>
              <a:t>Incorporates information about the last weight update into the current weight update</a:t>
            </a:r>
          </a:p>
          <a:p>
            <a:r>
              <a:rPr lang="en-US"/>
              <a:t>Gain "momentum" by doing so </a:t>
            </a:r>
            <a:endParaRPr lang="en-US" dirty="0"/>
          </a:p>
          <a:p>
            <a:r>
              <a:rPr lang="en-US"/>
              <a:t>More robust to noise </a:t>
            </a:r>
            <a:endParaRPr lang="en-US" dirty="0"/>
          </a:p>
        </p:txBody>
      </p:sp>
      <p:sp>
        <p:nvSpPr>
          <p:cNvPr id="4" name="TextBox 3">
            <a:extLst>
              <a:ext uri="{FF2B5EF4-FFF2-40B4-BE49-F238E27FC236}">
                <a16:creationId xmlns:a16="http://schemas.microsoft.com/office/drawing/2014/main" id="{0C54C9E9-B433-D08C-A2F1-03E2BDBA2243}"/>
              </a:ext>
            </a:extLst>
          </p:cNvPr>
          <p:cNvSpPr txBox="1"/>
          <p:nvPr/>
        </p:nvSpPr>
        <p:spPr>
          <a:xfrm>
            <a:off x="4816764" y="617912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https://medium.com/@vinodhb95/momentum-optimizer-6023aa445e18</a:t>
            </a:r>
          </a:p>
        </p:txBody>
      </p:sp>
    </p:spTree>
    <p:extLst>
      <p:ext uri="{BB962C8B-B14F-4D97-AF65-F5344CB8AC3E}">
        <p14:creationId xmlns:p14="http://schemas.microsoft.com/office/powerpoint/2010/main" val="32130248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EF1C-3DBA-74D4-0A63-C5FFFF3A2E26}"/>
              </a:ext>
            </a:extLst>
          </p:cNvPr>
          <p:cNvSpPr>
            <a:spLocks noGrp="1"/>
          </p:cNvSpPr>
          <p:nvPr>
            <p:ph type="title"/>
          </p:nvPr>
        </p:nvSpPr>
        <p:spPr/>
        <p:txBody>
          <a:bodyPr/>
          <a:lstStyle/>
          <a:p>
            <a:r>
              <a:rPr lang="en-US"/>
              <a:t>RMSProp</a:t>
            </a:r>
          </a:p>
        </p:txBody>
      </p:sp>
      <p:sp>
        <p:nvSpPr>
          <p:cNvPr id="3" name="Content Placeholder 2">
            <a:extLst>
              <a:ext uri="{FF2B5EF4-FFF2-40B4-BE49-F238E27FC236}">
                <a16:creationId xmlns:a16="http://schemas.microsoft.com/office/drawing/2014/main" id="{0C8AEBA1-05E8-4793-2AA8-DB4244910C76}"/>
              </a:ext>
            </a:extLst>
          </p:cNvPr>
          <p:cNvSpPr>
            <a:spLocks noGrp="1"/>
          </p:cNvSpPr>
          <p:nvPr>
            <p:ph idx="1"/>
          </p:nvPr>
        </p:nvSpPr>
        <p:spPr>
          <a:xfrm>
            <a:off x="838200" y="1825625"/>
            <a:ext cx="3749040" cy="4351338"/>
          </a:xfrm>
        </p:spPr>
        <p:txBody>
          <a:bodyPr vert="horz" lIns="91440" tIns="45720" rIns="91440" bIns="45720" rtlCol="0" anchor="t">
            <a:normAutofit/>
          </a:bodyPr>
          <a:lstStyle/>
          <a:p>
            <a:r>
              <a:rPr lang="en-US"/>
              <a:t>Moving average of gradients to control weight update</a:t>
            </a:r>
          </a:p>
        </p:txBody>
      </p:sp>
      <p:pic>
        <p:nvPicPr>
          <p:cNvPr id="4" name="Picture 3" descr="A screenshot of a computer program&#10;&#10;Description automatically generated">
            <a:extLst>
              <a:ext uri="{FF2B5EF4-FFF2-40B4-BE49-F238E27FC236}">
                <a16:creationId xmlns:a16="http://schemas.microsoft.com/office/drawing/2014/main" id="{A62F196A-2D5E-8C9C-2D92-F862C1118D3A}"/>
              </a:ext>
            </a:extLst>
          </p:cNvPr>
          <p:cNvPicPr>
            <a:picLocks noChangeAspect="1"/>
          </p:cNvPicPr>
          <p:nvPr/>
        </p:nvPicPr>
        <p:blipFill>
          <a:blip r:embed="rId2"/>
          <a:stretch>
            <a:fillRect/>
          </a:stretch>
        </p:blipFill>
        <p:spPr>
          <a:xfrm>
            <a:off x="4899025" y="1246505"/>
            <a:ext cx="6762750" cy="4933950"/>
          </a:xfrm>
          <a:prstGeom prst="rect">
            <a:avLst/>
          </a:prstGeom>
        </p:spPr>
      </p:pic>
      <p:sp>
        <p:nvSpPr>
          <p:cNvPr id="5" name="TextBox 4">
            <a:extLst>
              <a:ext uri="{FF2B5EF4-FFF2-40B4-BE49-F238E27FC236}">
                <a16:creationId xmlns:a16="http://schemas.microsoft.com/office/drawing/2014/main" id="{0AB1E719-121A-C075-0EE2-5600A702C152}"/>
              </a:ext>
            </a:extLst>
          </p:cNvPr>
          <p:cNvSpPr txBox="1"/>
          <p:nvPr/>
        </p:nvSpPr>
        <p:spPr>
          <a:xfrm>
            <a:off x="3952240" y="6482080"/>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https://deepchecks.com/glossary/rmsprop/</a:t>
            </a:r>
          </a:p>
        </p:txBody>
      </p:sp>
    </p:spTree>
    <p:extLst>
      <p:ext uri="{BB962C8B-B14F-4D97-AF65-F5344CB8AC3E}">
        <p14:creationId xmlns:p14="http://schemas.microsoft.com/office/powerpoint/2010/main" val="4718267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2B6E-00F2-A138-9C43-AD402D8FD910}"/>
              </a:ext>
            </a:extLst>
          </p:cNvPr>
          <p:cNvSpPr>
            <a:spLocks noGrp="1"/>
          </p:cNvSpPr>
          <p:nvPr>
            <p:ph type="title"/>
          </p:nvPr>
        </p:nvSpPr>
        <p:spPr/>
        <p:txBody>
          <a:bodyPr/>
          <a:lstStyle/>
          <a:p>
            <a:r>
              <a:rPr lang="en-US"/>
              <a:t>Adam</a:t>
            </a:r>
          </a:p>
        </p:txBody>
      </p:sp>
      <p:pic>
        <p:nvPicPr>
          <p:cNvPr id="4" name="Picture 3" descr="Guide to Gradient Descent: Working Principle and its Variants ...">
            <a:extLst>
              <a:ext uri="{FF2B5EF4-FFF2-40B4-BE49-F238E27FC236}">
                <a16:creationId xmlns:a16="http://schemas.microsoft.com/office/drawing/2014/main" id="{26CA5333-5592-E885-CF6C-D42EA2395DC1}"/>
              </a:ext>
            </a:extLst>
          </p:cNvPr>
          <p:cNvPicPr>
            <a:picLocks noChangeAspect="1"/>
          </p:cNvPicPr>
          <p:nvPr/>
        </p:nvPicPr>
        <p:blipFill>
          <a:blip r:embed="rId2"/>
          <a:stretch>
            <a:fillRect/>
          </a:stretch>
        </p:blipFill>
        <p:spPr>
          <a:xfrm>
            <a:off x="2245360" y="1251380"/>
            <a:ext cx="8351519" cy="4924199"/>
          </a:xfrm>
          <a:prstGeom prst="rect">
            <a:avLst/>
          </a:prstGeom>
        </p:spPr>
      </p:pic>
      <p:sp>
        <p:nvSpPr>
          <p:cNvPr id="5" name="TextBox 4">
            <a:extLst>
              <a:ext uri="{FF2B5EF4-FFF2-40B4-BE49-F238E27FC236}">
                <a16:creationId xmlns:a16="http://schemas.microsoft.com/office/drawing/2014/main" id="{AC01EEFB-B81F-660B-C981-72EE399A6636}"/>
              </a:ext>
            </a:extLst>
          </p:cNvPr>
          <p:cNvSpPr txBox="1"/>
          <p:nvPr/>
        </p:nvSpPr>
        <p:spPr>
          <a:xfrm>
            <a:off x="4602480" y="6461760"/>
            <a:ext cx="33121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https://datamonje.com/gradient-descent-and-variants/</a:t>
            </a:r>
          </a:p>
        </p:txBody>
      </p:sp>
    </p:spTree>
    <p:extLst>
      <p:ext uri="{BB962C8B-B14F-4D97-AF65-F5344CB8AC3E}">
        <p14:creationId xmlns:p14="http://schemas.microsoft.com/office/powerpoint/2010/main" val="39361718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3A8E-2FCF-6182-A8A7-AA6E1D60C4A6}"/>
              </a:ext>
            </a:extLst>
          </p:cNvPr>
          <p:cNvSpPr>
            <a:spLocks noGrp="1"/>
          </p:cNvSpPr>
          <p:nvPr>
            <p:ph type="title"/>
          </p:nvPr>
        </p:nvSpPr>
        <p:spPr/>
        <p:txBody>
          <a:bodyPr/>
          <a:lstStyle/>
          <a:p>
            <a:r>
              <a:rPr lang="en-US"/>
              <a:t>Adam</a:t>
            </a:r>
          </a:p>
        </p:txBody>
      </p:sp>
      <p:sp>
        <p:nvSpPr>
          <p:cNvPr id="3" name="Content Placeholder 2">
            <a:extLst>
              <a:ext uri="{FF2B5EF4-FFF2-40B4-BE49-F238E27FC236}">
                <a16:creationId xmlns:a16="http://schemas.microsoft.com/office/drawing/2014/main" id="{546B255E-027D-39FC-66E6-9DC61534F7F9}"/>
              </a:ext>
            </a:extLst>
          </p:cNvPr>
          <p:cNvSpPr>
            <a:spLocks noGrp="1"/>
          </p:cNvSpPr>
          <p:nvPr>
            <p:ph idx="1"/>
          </p:nvPr>
        </p:nvSpPr>
        <p:spPr>
          <a:xfrm>
            <a:off x="838200" y="1825625"/>
            <a:ext cx="5262419" cy="4351338"/>
          </a:xfrm>
        </p:spPr>
        <p:txBody>
          <a:bodyPr vert="horz" lIns="91440" tIns="45720" rIns="91440" bIns="45720" rtlCol="0" anchor="t">
            <a:normAutofit/>
          </a:bodyPr>
          <a:lstStyle/>
          <a:p>
            <a:r>
              <a:rPr lang="en-US"/>
              <a:t>Hard to overstate the popularity of this one</a:t>
            </a:r>
          </a:p>
          <a:p>
            <a:r>
              <a:rPr lang="en-US"/>
              <a:t>Doesn't mean you have to use it </a:t>
            </a:r>
          </a:p>
          <a:p>
            <a:r>
              <a:rPr lang="en-US"/>
              <a:t>But it tends to do well, so everyone and their dog uses it</a:t>
            </a:r>
            <a:endParaRPr lang="en-US" dirty="0"/>
          </a:p>
        </p:txBody>
      </p:sp>
      <p:pic>
        <p:nvPicPr>
          <p:cNvPr id="4" name="Picture 3" descr="Mechanism of gradient descent optimization algorithms | by Md Amin ...">
            <a:extLst>
              <a:ext uri="{FF2B5EF4-FFF2-40B4-BE49-F238E27FC236}">
                <a16:creationId xmlns:a16="http://schemas.microsoft.com/office/drawing/2014/main" id="{FD66AE73-4704-BAEC-49C7-224BBEBFA862}"/>
              </a:ext>
            </a:extLst>
          </p:cNvPr>
          <p:cNvPicPr>
            <a:picLocks noChangeAspect="1"/>
          </p:cNvPicPr>
          <p:nvPr/>
        </p:nvPicPr>
        <p:blipFill>
          <a:blip r:embed="rId2"/>
          <a:stretch>
            <a:fillRect/>
          </a:stretch>
        </p:blipFill>
        <p:spPr>
          <a:xfrm>
            <a:off x="7773219" y="367145"/>
            <a:ext cx="3665197" cy="5950526"/>
          </a:xfrm>
          <a:prstGeom prst="rect">
            <a:avLst/>
          </a:prstGeom>
        </p:spPr>
      </p:pic>
      <p:sp>
        <p:nvSpPr>
          <p:cNvPr id="5" name="TextBox 4">
            <a:extLst>
              <a:ext uri="{FF2B5EF4-FFF2-40B4-BE49-F238E27FC236}">
                <a16:creationId xmlns:a16="http://schemas.microsoft.com/office/drawing/2014/main" id="{18BD9594-5237-FA4F-4FA4-F78D5C541F7E}"/>
              </a:ext>
            </a:extLst>
          </p:cNvPr>
          <p:cNvSpPr txBox="1"/>
          <p:nvPr/>
        </p:nvSpPr>
        <p:spPr>
          <a:xfrm>
            <a:off x="7645400" y="6456218"/>
            <a:ext cx="37938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https://medium.com/analytics-vidhya/mechanism-of-gradient-descent-optimization-algorithms-7baed9c9c35e</a:t>
            </a:r>
          </a:p>
        </p:txBody>
      </p:sp>
    </p:spTree>
    <p:extLst>
      <p:ext uri="{BB962C8B-B14F-4D97-AF65-F5344CB8AC3E}">
        <p14:creationId xmlns:p14="http://schemas.microsoft.com/office/powerpoint/2010/main" val="432427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CBBC-FD33-45C5-571C-5861A8D7CB29}"/>
              </a:ext>
            </a:extLst>
          </p:cNvPr>
          <p:cNvSpPr>
            <a:spLocks noGrp="1"/>
          </p:cNvSpPr>
          <p:nvPr>
            <p:ph type="title"/>
          </p:nvPr>
        </p:nvSpPr>
        <p:spPr/>
        <p:txBody>
          <a:bodyPr/>
          <a:lstStyle/>
          <a:p>
            <a:r>
              <a:rPr lang="en-US"/>
              <a:t>Number of Epochs </a:t>
            </a:r>
          </a:p>
        </p:txBody>
      </p:sp>
      <p:sp>
        <p:nvSpPr>
          <p:cNvPr id="3" name="Content Placeholder 2">
            <a:extLst>
              <a:ext uri="{FF2B5EF4-FFF2-40B4-BE49-F238E27FC236}">
                <a16:creationId xmlns:a16="http://schemas.microsoft.com/office/drawing/2014/main" id="{96A09AAA-0839-EBDB-A249-C18212F76040}"/>
              </a:ext>
            </a:extLst>
          </p:cNvPr>
          <p:cNvSpPr>
            <a:spLocks noGrp="1"/>
          </p:cNvSpPr>
          <p:nvPr>
            <p:ph idx="1"/>
          </p:nvPr>
        </p:nvSpPr>
        <p:spPr/>
        <p:txBody>
          <a:bodyPr vert="horz" lIns="91440" tIns="45720" rIns="91440" bIns="45720" rtlCol="0" anchor="t">
            <a:normAutofit/>
          </a:bodyPr>
          <a:lstStyle/>
          <a:p>
            <a:r>
              <a:rPr lang="en-US"/>
              <a:t>How many times do you let your neural network train on the complete set of training data (different from number of batches)</a:t>
            </a:r>
          </a:p>
          <a:p>
            <a:r>
              <a:rPr lang="en-US"/>
              <a:t>Early stopping – using the validation set, most often </a:t>
            </a:r>
          </a:p>
          <a:p>
            <a:r>
              <a:rPr lang="en-US"/>
              <a:t>Usually set this rather than trying to get to a certain accuracy</a:t>
            </a:r>
          </a:p>
          <a:p>
            <a:r>
              <a:rPr lang="en-US"/>
              <a:t>Often a trial and error process </a:t>
            </a:r>
            <a:endParaRPr lang="en-US" dirty="0"/>
          </a:p>
        </p:txBody>
      </p:sp>
    </p:spTree>
    <p:extLst>
      <p:ext uri="{BB962C8B-B14F-4D97-AF65-F5344CB8AC3E}">
        <p14:creationId xmlns:p14="http://schemas.microsoft.com/office/powerpoint/2010/main" val="3399938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6FDF-B7CE-0666-B2C7-F12C889FA91F}"/>
              </a:ext>
            </a:extLst>
          </p:cNvPr>
          <p:cNvSpPr>
            <a:spLocks noGrp="1"/>
          </p:cNvSpPr>
          <p:nvPr>
            <p:ph type="title"/>
          </p:nvPr>
        </p:nvSpPr>
        <p:spPr/>
        <p:txBody>
          <a:bodyPr/>
          <a:lstStyle/>
          <a:p>
            <a:r>
              <a:rPr lang="en-US"/>
              <a:t>Data Augmentation</a:t>
            </a:r>
          </a:p>
        </p:txBody>
      </p:sp>
      <p:sp>
        <p:nvSpPr>
          <p:cNvPr id="3" name="Content Placeholder 2">
            <a:extLst>
              <a:ext uri="{FF2B5EF4-FFF2-40B4-BE49-F238E27FC236}">
                <a16:creationId xmlns:a16="http://schemas.microsoft.com/office/drawing/2014/main" id="{0D8E7C36-056E-33E6-5BAB-C1C49A507623}"/>
              </a:ext>
            </a:extLst>
          </p:cNvPr>
          <p:cNvSpPr>
            <a:spLocks noGrp="1"/>
          </p:cNvSpPr>
          <p:nvPr>
            <p:ph idx="1"/>
          </p:nvPr>
        </p:nvSpPr>
        <p:spPr>
          <a:xfrm>
            <a:off x="838200" y="1825625"/>
            <a:ext cx="4765964" cy="4351338"/>
          </a:xfrm>
        </p:spPr>
        <p:txBody>
          <a:bodyPr vert="horz" lIns="91440" tIns="45720" rIns="91440" bIns="45720" rtlCol="0" anchor="t">
            <a:normAutofit/>
          </a:bodyPr>
          <a:lstStyle/>
          <a:p>
            <a:r>
              <a:rPr lang="en-US"/>
              <a:t>Taking your existing data </a:t>
            </a:r>
          </a:p>
          <a:p>
            <a:r>
              <a:rPr lang="en-US"/>
              <a:t>Changing it slightly so it's "new"</a:t>
            </a:r>
          </a:p>
          <a:p>
            <a:r>
              <a:rPr lang="en-US"/>
              <a:t>Suddently you have more data </a:t>
            </a:r>
          </a:p>
          <a:p>
            <a:r>
              <a:rPr lang="en-US"/>
              <a:t>Very often used for convolutional neural networks </a:t>
            </a:r>
            <a:endParaRPr lang="en-US" dirty="0"/>
          </a:p>
        </p:txBody>
      </p:sp>
      <p:pic>
        <p:nvPicPr>
          <p:cNvPr id="4" name="Picture 3" descr="Data Augmentation-CNN(Keras)” in nutshell [Theory] | by Sudeep ...">
            <a:extLst>
              <a:ext uri="{FF2B5EF4-FFF2-40B4-BE49-F238E27FC236}">
                <a16:creationId xmlns:a16="http://schemas.microsoft.com/office/drawing/2014/main" id="{109A74EC-63B9-179F-10BD-93429EAFDC5B}"/>
              </a:ext>
            </a:extLst>
          </p:cNvPr>
          <p:cNvPicPr>
            <a:picLocks noChangeAspect="1"/>
          </p:cNvPicPr>
          <p:nvPr/>
        </p:nvPicPr>
        <p:blipFill>
          <a:blip r:embed="rId2"/>
          <a:stretch>
            <a:fillRect/>
          </a:stretch>
        </p:blipFill>
        <p:spPr>
          <a:xfrm>
            <a:off x="6086764" y="787400"/>
            <a:ext cx="5283200" cy="5283200"/>
          </a:xfrm>
          <a:prstGeom prst="rect">
            <a:avLst/>
          </a:prstGeom>
        </p:spPr>
      </p:pic>
      <p:sp>
        <p:nvSpPr>
          <p:cNvPr id="5" name="TextBox 4">
            <a:extLst>
              <a:ext uri="{FF2B5EF4-FFF2-40B4-BE49-F238E27FC236}">
                <a16:creationId xmlns:a16="http://schemas.microsoft.com/office/drawing/2014/main" id="{6C9D8C1A-56BB-8799-1E01-AFDFD1B38FBC}"/>
              </a:ext>
            </a:extLst>
          </p:cNvPr>
          <p:cNvSpPr txBox="1"/>
          <p:nvPr/>
        </p:nvSpPr>
        <p:spPr>
          <a:xfrm>
            <a:off x="5948218" y="6179127"/>
            <a:ext cx="586047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https://medium.com/analytics-vidhya/data-augmentation-keras-in-nutshell-theory-98c2e865abce</a:t>
            </a:r>
          </a:p>
        </p:txBody>
      </p:sp>
    </p:spTree>
    <p:extLst>
      <p:ext uri="{BB962C8B-B14F-4D97-AF65-F5344CB8AC3E}">
        <p14:creationId xmlns:p14="http://schemas.microsoft.com/office/powerpoint/2010/main" val="2515904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0ADC-46D6-4B16-76B3-59B9D0BFCB06}"/>
              </a:ext>
            </a:extLst>
          </p:cNvPr>
          <p:cNvSpPr>
            <a:spLocks noGrp="1"/>
          </p:cNvSpPr>
          <p:nvPr>
            <p:ph type="title"/>
          </p:nvPr>
        </p:nvSpPr>
        <p:spPr/>
        <p:txBody>
          <a:bodyPr/>
          <a:lstStyle/>
          <a:p>
            <a:r>
              <a:rPr lang="en-US" dirty="0"/>
              <a:t>Architectures</a:t>
            </a:r>
          </a:p>
        </p:txBody>
      </p:sp>
      <p:sp>
        <p:nvSpPr>
          <p:cNvPr id="3" name="Content Placeholder 2">
            <a:extLst>
              <a:ext uri="{FF2B5EF4-FFF2-40B4-BE49-F238E27FC236}">
                <a16:creationId xmlns:a16="http://schemas.microsoft.com/office/drawing/2014/main" id="{56E14E50-5563-CAA2-BE2A-542E6D274FCC}"/>
              </a:ext>
            </a:extLst>
          </p:cNvPr>
          <p:cNvSpPr>
            <a:spLocks noGrp="1"/>
          </p:cNvSpPr>
          <p:nvPr>
            <p:ph idx="1"/>
          </p:nvPr>
        </p:nvSpPr>
        <p:spPr>
          <a:xfrm>
            <a:off x="838200" y="1825625"/>
            <a:ext cx="2630055" cy="4351338"/>
          </a:xfrm>
        </p:spPr>
        <p:txBody>
          <a:bodyPr vert="horz" lIns="91440" tIns="45720" rIns="91440" bIns="45720" rtlCol="0" anchor="t">
            <a:normAutofit/>
          </a:bodyPr>
          <a:lstStyle/>
          <a:p>
            <a:r>
              <a:rPr lang="en-US" dirty="0"/>
              <a:t>Your brain has an interesting one</a:t>
            </a:r>
          </a:p>
          <a:p>
            <a:r>
              <a:rPr lang="en-US" dirty="0"/>
              <a:t>Your sensory integration is very interesting (vision, smell, </a:t>
            </a:r>
            <a:r>
              <a:rPr lang="en-US" dirty="0" err="1"/>
              <a:t>etc</a:t>
            </a:r>
            <a:r>
              <a:rPr lang="en-US" dirty="0"/>
              <a:t>)</a:t>
            </a:r>
          </a:p>
        </p:txBody>
      </p:sp>
      <p:pic>
        <p:nvPicPr>
          <p:cNvPr id="4" name="Picture 3" descr="A diagram of the human brain&#10;&#10;Description automatically generated">
            <a:extLst>
              <a:ext uri="{FF2B5EF4-FFF2-40B4-BE49-F238E27FC236}">
                <a16:creationId xmlns:a16="http://schemas.microsoft.com/office/drawing/2014/main" id="{F7C9B2C3-43C3-C833-2F1F-83A5FEA703C6}"/>
              </a:ext>
            </a:extLst>
          </p:cNvPr>
          <p:cNvPicPr>
            <a:picLocks noChangeAspect="1"/>
          </p:cNvPicPr>
          <p:nvPr/>
        </p:nvPicPr>
        <p:blipFill>
          <a:blip r:embed="rId2"/>
          <a:stretch>
            <a:fillRect/>
          </a:stretch>
        </p:blipFill>
        <p:spPr>
          <a:xfrm>
            <a:off x="4216690" y="773547"/>
            <a:ext cx="7753349" cy="5403271"/>
          </a:xfrm>
          <a:prstGeom prst="rect">
            <a:avLst/>
          </a:prstGeom>
        </p:spPr>
      </p:pic>
      <p:sp>
        <p:nvSpPr>
          <p:cNvPr id="5" name="TextBox 4">
            <a:extLst>
              <a:ext uri="{FF2B5EF4-FFF2-40B4-BE49-F238E27FC236}">
                <a16:creationId xmlns:a16="http://schemas.microsoft.com/office/drawing/2014/main" id="{8F9D38F9-1E64-9580-756A-DC2AB569AD74}"/>
              </a:ext>
            </a:extLst>
          </p:cNvPr>
          <p:cNvSpPr txBox="1"/>
          <p:nvPr/>
        </p:nvSpPr>
        <p:spPr>
          <a:xfrm>
            <a:off x="7160491" y="6190672"/>
            <a:ext cx="378229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https://dana.org/resources/neuroanatomy-the-basics/</a:t>
            </a:r>
          </a:p>
        </p:txBody>
      </p:sp>
    </p:spTree>
    <p:extLst>
      <p:ext uri="{BB962C8B-B14F-4D97-AF65-F5344CB8AC3E}">
        <p14:creationId xmlns:p14="http://schemas.microsoft.com/office/powerpoint/2010/main" val="33848569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B6A4-7C26-E77E-F012-0DC9ED49C357}"/>
              </a:ext>
            </a:extLst>
          </p:cNvPr>
          <p:cNvSpPr>
            <a:spLocks noGrp="1"/>
          </p:cNvSpPr>
          <p:nvPr>
            <p:ph type="title"/>
          </p:nvPr>
        </p:nvSpPr>
        <p:spPr/>
        <p:txBody>
          <a:bodyPr/>
          <a:lstStyle/>
          <a:p>
            <a:r>
              <a:rPr lang="en-US"/>
              <a:t>How to find the best hyperparameters</a:t>
            </a:r>
          </a:p>
        </p:txBody>
      </p:sp>
      <p:sp>
        <p:nvSpPr>
          <p:cNvPr id="3" name="Content Placeholder 2">
            <a:extLst>
              <a:ext uri="{FF2B5EF4-FFF2-40B4-BE49-F238E27FC236}">
                <a16:creationId xmlns:a16="http://schemas.microsoft.com/office/drawing/2014/main" id="{0FB226E6-D79A-1078-FBA2-9D8B519DC2D6}"/>
              </a:ext>
            </a:extLst>
          </p:cNvPr>
          <p:cNvSpPr>
            <a:spLocks noGrp="1"/>
          </p:cNvSpPr>
          <p:nvPr>
            <p:ph idx="1"/>
          </p:nvPr>
        </p:nvSpPr>
        <p:spPr>
          <a:xfrm>
            <a:off x="838200" y="1825625"/>
            <a:ext cx="2479040" cy="4351338"/>
          </a:xfrm>
        </p:spPr>
        <p:txBody>
          <a:bodyPr vert="horz" lIns="91440" tIns="45720" rIns="91440" bIns="45720" rtlCol="0" anchor="t">
            <a:normAutofit/>
          </a:bodyPr>
          <a:lstStyle/>
          <a:p>
            <a:r>
              <a:rPr lang="en-US"/>
              <a:t>Guess what</a:t>
            </a:r>
            <a:endParaRPr lang="en-US" dirty="0"/>
          </a:p>
          <a:p>
            <a:r>
              <a:rPr lang="en-US"/>
              <a:t>This is not a solved problem</a:t>
            </a:r>
            <a:endParaRPr lang="en-US" dirty="0"/>
          </a:p>
          <a:p>
            <a:r>
              <a:rPr lang="en-US"/>
              <a:t>Trial and Error </a:t>
            </a:r>
            <a:endParaRPr lang="en-US" dirty="0"/>
          </a:p>
          <a:p>
            <a:r>
              <a:rPr lang="en-US"/>
              <a:t>Maybe Grid Search</a:t>
            </a:r>
            <a:endParaRPr lang="en-US" dirty="0"/>
          </a:p>
          <a:p>
            <a:r>
              <a:rPr lang="en-US"/>
              <a:t>Maybe NAS</a:t>
            </a:r>
            <a:endParaRPr lang="en-US" dirty="0"/>
          </a:p>
        </p:txBody>
      </p:sp>
      <p:pic>
        <p:nvPicPr>
          <p:cNvPr id="4" name="Picture 3" descr="How to Do Hyperparameter Optimization Better | ClearML">
            <a:extLst>
              <a:ext uri="{FF2B5EF4-FFF2-40B4-BE49-F238E27FC236}">
                <a16:creationId xmlns:a16="http://schemas.microsoft.com/office/drawing/2014/main" id="{75AAB42F-14DB-BBE9-3FE6-D949EBC5B4FC}"/>
              </a:ext>
            </a:extLst>
          </p:cNvPr>
          <p:cNvPicPr>
            <a:picLocks noChangeAspect="1"/>
          </p:cNvPicPr>
          <p:nvPr/>
        </p:nvPicPr>
        <p:blipFill>
          <a:blip r:embed="rId2"/>
          <a:stretch>
            <a:fillRect/>
          </a:stretch>
        </p:blipFill>
        <p:spPr>
          <a:xfrm>
            <a:off x="7345680" y="1813560"/>
            <a:ext cx="4480560" cy="4460240"/>
          </a:xfrm>
          <a:prstGeom prst="rect">
            <a:avLst/>
          </a:prstGeom>
        </p:spPr>
      </p:pic>
      <p:sp>
        <p:nvSpPr>
          <p:cNvPr id="5" name="TextBox 4">
            <a:extLst>
              <a:ext uri="{FF2B5EF4-FFF2-40B4-BE49-F238E27FC236}">
                <a16:creationId xmlns:a16="http://schemas.microsoft.com/office/drawing/2014/main" id="{997CCE68-0AF2-208A-9F3F-138D4B67C1A7}"/>
              </a:ext>
            </a:extLst>
          </p:cNvPr>
          <p:cNvSpPr txBox="1"/>
          <p:nvPr/>
        </p:nvSpPr>
        <p:spPr>
          <a:xfrm>
            <a:off x="7508240" y="6421120"/>
            <a:ext cx="41656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https://clear.ml/blog/how-to-do-hyperparameter-optimization-better</a:t>
            </a:r>
          </a:p>
        </p:txBody>
      </p:sp>
      <p:pic>
        <p:nvPicPr>
          <p:cNvPr id="6" name="Picture 5" descr="How to Do Hyperparameter Optimization Better | ClearML">
            <a:extLst>
              <a:ext uri="{FF2B5EF4-FFF2-40B4-BE49-F238E27FC236}">
                <a16:creationId xmlns:a16="http://schemas.microsoft.com/office/drawing/2014/main" id="{FDAF8FD6-4D93-2CA5-7B89-3E4BA58C892D}"/>
              </a:ext>
            </a:extLst>
          </p:cNvPr>
          <p:cNvPicPr>
            <a:picLocks noChangeAspect="1"/>
          </p:cNvPicPr>
          <p:nvPr/>
        </p:nvPicPr>
        <p:blipFill>
          <a:blip r:embed="rId3"/>
          <a:stretch>
            <a:fillRect/>
          </a:stretch>
        </p:blipFill>
        <p:spPr>
          <a:xfrm>
            <a:off x="3322320" y="2372360"/>
            <a:ext cx="3789680" cy="3007360"/>
          </a:xfrm>
          <a:prstGeom prst="rect">
            <a:avLst/>
          </a:prstGeom>
        </p:spPr>
      </p:pic>
      <p:sp>
        <p:nvSpPr>
          <p:cNvPr id="7" name="TextBox 6">
            <a:extLst>
              <a:ext uri="{FF2B5EF4-FFF2-40B4-BE49-F238E27FC236}">
                <a16:creationId xmlns:a16="http://schemas.microsoft.com/office/drawing/2014/main" id="{510AA175-5009-820C-4554-2E7B7DEBFB5F}"/>
              </a:ext>
            </a:extLst>
          </p:cNvPr>
          <p:cNvSpPr txBox="1"/>
          <p:nvPr/>
        </p:nvSpPr>
        <p:spPr>
          <a:xfrm>
            <a:off x="4246880" y="56388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https://clear.ml/blog/how-to-do-hyperparameter-optimization-better</a:t>
            </a:r>
          </a:p>
        </p:txBody>
      </p:sp>
    </p:spTree>
    <p:extLst>
      <p:ext uri="{BB962C8B-B14F-4D97-AF65-F5344CB8AC3E}">
        <p14:creationId xmlns:p14="http://schemas.microsoft.com/office/powerpoint/2010/main" val="8125127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F0D15-3DCF-6BDB-F329-BABC015F26BD}"/>
              </a:ext>
            </a:extLst>
          </p:cNvPr>
          <p:cNvSpPr>
            <a:spLocks noGrp="1"/>
          </p:cNvSpPr>
          <p:nvPr>
            <p:ph type="title"/>
          </p:nvPr>
        </p:nvSpPr>
        <p:spPr>
          <a:xfrm>
            <a:off x="828040" y="-635"/>
            <a:ext cx="10515600" cy="1325563"/>
          </a:xfrm>
        </p:spPr>
        <p:txBody>
          <a:bodyPr/>
          <a:lstStyle/>
          <a:p>
            <a:r>
              <a:rPr lang="en-US"/>
              <a:t>If at first you don't succeed...</a:t>
            </a:r>
          </a:p>
        </p:txBody>
      </p:sp>
      <p:sp>
        <p:nvSpPr>
          <p:cNvPr id="3" name="Content Placeholder 2">
            <a:extLst>
              <a:ext uri="{FF2B5EF4-FFF2-40B4-BE49-F238E27FC236}">
                <a16:creationId xmlns:a16="http://schemas.microsoft.com/office/drawing/2014/main" id="{4A5B4DDD-0181-2853-A969-CBC9245C580E}"/>
              </a:ext>
            </a:extLst>
          </p:cNvPr>
          <p:cNvSpPr>
            <a:spLocks noGrp="1"/>
          </p:cNvSpPr>
          <p:nvPr>
            <p:ph idx="1"/>
          </p:nvPr>
        </p:nvSpPr>
        <p:spPr>
          <a:xfrm>
            <a:off x="685800" y="5909945"/>
            <a:ext cx="10515600" cy="825818"/>
          </a:xfrm>
        </p:spPr>
        <p:txBody>
          <a:bodyPr vert="horz" lIns="91440" tIns="45720" rIns="91440" bIns="45720" rtlCol="0" anchor="t">
            <a:normAutofit lnSpcReduction="10000"/>
          </a:bodyPr>
          <a:lstStyle/>
          <a:p>
            <a:pPr marL="0" indent="0">
              <a:buNone/>
            </a:pPr>
            <a:r>
              <a:rPr lang="en-US"/>
              <a:t>Then you will probably understand that machine learning is a LOT of trial and error</a:t>
            </a:r>
          </a:p>
        </p:txBody>
      </p:sp>
    </p:spTree>
    <p:extLst>
      <p:ext uri="{BB962C8B-B14F-4D97-AF65-F5344CB8AC3E}">
        <p14:creationId xmlns:p14="http://schemas.microsoft.com/office/powerpoint/2010/main" val="8224991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Training a Model in </a:t>
            </a:r>
            <a:r>
              <a:rPr lang="en-US" dirty="0" err="1"/>
              <a:t>Keras</a:t>
            </a:r>
          </a:p>
        </p:txBody>
      </p:sp>
      <p:sp>
        <p:nvSpPr>
          <p:cNvPr id="5" name="Subtitle 4">
            <a:extLst>
              <a:ext uri="{FF2B5EF4-FFF2-40B4-BE49-F238E27FC236}">
                <a16:creationId xmlns:a16="http://schemas.microsoft.com/office/drawing/2014/main" id="{8853502A-41F9-32AF-6E24-C4DC3DC06D1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064099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88DF-71A1-DF66-2F38-F316D007EC6E}"/>
              </a:ext>
            </a:extLst>
          </p:cNvPr>
          <p:cNvSpPr>
            <a:spLocks noGrp="1"/>
          </p:cNvSpPr>
          <p:nvPr>
            <p:ph type="title"/>
          </p:nvPr>
        </p:nvSpPr>
        <p:spPr/>
        <p:txBody>
          <a:bodyPr/>
          <a:lstStyle/>
          <a:p>
            <a:r>
              <a:rPr lang="en-US" dirty="0" err="1"/>
              <a:t>Keras</a:t>
            </a:r>
            <a:r>
              <a:rPr lang="en-US" dirty="0"/>
              <a:t> Documentation</a:t>
            </a:r>
          </a:p>
        </p:txBody>
      </p:sp>
      <p:sp>
        <p:nvSpPr>
          <p:cNvPr id="3" name="Content Placeholder 2">
            <a:extLst>
              <a:ext uri="{FF2B5EF4-FFF2-40B4-BE49-F238E27FC236}">
                <a16:creationId xmlns:a16="http://schemas.microsoft.com/office/drawing/2014/main" id="{6860D821-801F-1B29-E455-38F1E9418D8F}"/>
              </a:ext>
            </a:extLst>
          </p:cNvPr>
          <p:cNvSpPr>
            <a:spLocks noGrp="1"/>
          </p:cNvSpPr>
          <p:nvPr>
            <p:ph idx="1"/>
          </p:nvPr>
        </p:nvSpPr>
        <p:spPr/>
        <p:txBody>
          <a:bodyPr vert="horz" lIns="91440" tIns="45720" rIns="91440" bIns="45720" rtlCol="0" anchor="t">
            <a:normAutofit lnSpcReduction="10000"/>
          </a:bodyPr>
          <a:lstStyle/>
          <a:p>
            <a:r>
              <a:rPr lang="en-US" dirty="0"/>
              <a:t>Layers API: </a:t>
            </a:r>
            <a:r>
              <a:rPr lang="en-US" dirty="0">
                <a:ea typeface="+mn-lt"/>
                <a:cs typeface="+mn-lt"/>
                <a:hlinkClick r:id="rId2"/>
              </a:rPr>
              <a:t>https://keras.io/api/layers/</a:t>
            </a:r>
            <a:endParaRPr lang="en-US">
              <a:ea typeface="+mn-lt"/>
              <a:cs typeface="+mn-lt"/>
            </a:endParaRPr>
          </a:p>
          <a:p>
            <a:r>
              <a:rPr lang="en-US" dirty="0"/>
              <a:t>Input Layer: </a:t>
            </a:r>
            <a:r>
              <a:rPr lang="en-US" dirty="0">
                <a:ea typeface="+mn-lt"/>
                <a:cs typeface="+mn-lt"/>
                <a:hlinkClick r:id="rId3"/>
              </a:rPr>
              <a:t>https://keras.io/api/layers/core_layers/input/</a:t>
            </a:r>
            <a:r>
              <a:rPr lang="en-US" dirty="0">
                <a:ea typeface="+mn-lt"/>
                <a:cs typeface="+mn-lt"/>
              </a:rPr>
              <a:t> </a:t>
            </a:r>
            <a:endParaRPr lang="en-US" dirty="0"/>
          </a:p>
          <a:p>
            <a:r>
              <a:rPr lang="en-US" dirty="0"/>
              <a:t>Dense Layer: </a:t>
            </a:r>
            <a:r>
              <a:rPr lang="en-US" dirty="0">
                <a:ea typeface="+mn-lt"/>
                <a:cs typeface="+mn-lt"/>
                <a:hlinkClick r:id="rId4"/>
              </a:rPr>
              <a:t>https://keras.io/api/layers/core_layers/dense/</a:t>
            </a:r>
            <a:r>
              <a:rPr lang="en-US" dirty="0">
                <a:ea typeface="+mn-lt"/>
                <a:cs typeface="+mn-lt"/>
              </a:rPr>
              <a:t> </a:t>
            </a:r>
            <a:endParaRPr lang="en-US" dirty="0"/>
          </a:p>
          <a:p>
            <a:r>
              <a:rPr lang="en-US" dirty="0"/>
              <a:t>Model API: </a:t>
            </a:r>
            <a:r>
              <a:rPr lang="en-US" dirty="0">
                <a:ea typeface="+mn-lt"/>
                <a:cs typeface="+mn-lt"/>
                <a:hlinkClick r:id="rId5"/>
              </a:rPr>
              <a:t>https://keras.io/api/models/model/#model-class</a:t>
            </a:r>
            <a:endParaRPr lang="en-US" dirty="0">
              <a:ea typeface="+mn-lt"/>
              <a:cs typeface="+mn-lt"/>
            </a:endParaRPr>
          </a:p>
          <a:p>
            <a:r>
              <a:rPr lang="en-US" dirty="0">
                <a:ea typeface="+mn-lt"/>
                <a:cs typeface="+mn-lt"/>
              </a:rPr>
              <a:t>Model Training API: </a:t>
            </a:r>
            <a:r>
              <a:rPr lang="en-US" dirty="0">
                <a:ea typeface="+mn-lt"/>
                <a:cs typeface="+mn-lt"/>
                <a:hlinkClick r:id="rId6"/>
              </a:rPr>
              <a:t>https://keras.io/api/models/model_training_apis/#fit-method</a:t>
            </a:r>
            <a:r>
              <a:rPr lang="en-US" dirty="0">
                <a:ea typeface="+mn-lt"/>
                <a:cs typeface="+mn-lt"/>
              </a:rPr>
              <a:t> </a:t>
            </a:r>
          </a:p>
          <a:p>
            <a:r>
              <a:rPr lang="en-US" dirty="0">
                <a:ea typeface="+mn-lt"/>
                <a:cs typeface="+mn-lt"/>
              </a:rPr>
              <a:t>Losses: </a:t>
            </a:r>
            <a:r>
              <a:rPr lang="en-US" dirty="0">
                <a:ea typeface="+mn-lt"/>
                <a:cs typeface="+mn-lt"/>
                <a:hlinkClick r:id="rId7"/>
              </a:rPr>
              <a:t>https://keras.io/api/losses/</a:t>
            </a:r>
            <a:r>
              <a:rPr lang="en-US" dirty="0">
                <a:ea typeface="+mn-lt"/>
                <a:cs typeface="+mn-lt"/>
              </a:rPr>
              <a:t> </a:t>
            </a:r>
          </a:p>
          <a:p>
            <a:r>
              <a:rPr lang="en-US" dirty="0">
                <a:ea typeface="+mn-lt"/>
                <a:cs typeface="+mn-lt"/>
              </a:rPr>
              <a:t>Metrics: </a:t>
            </a:r>
            <a:r>
              <a:rPr lang="en-US" dirty="0">
                <a:ea typeface="+mn-lt"/>
                <a:cs typeface="+mn-lt"/>
                <a:hlinkClick r:id="rId8"/>
              </a:rPr>
              <a:t>https://keras.io/api/metrics/</a:t>
            </a:r>
          </a:p>
          <a:p>
            <a:r>
              <a:rPr lang="en-US" dirty="0"/>
              <a:t>Callbacks: </a:t>
            </a:r>
            <a:r>
              <a:rPr lang="en-US" dirty="0">
                <a:ea typeface="+mn-lt"/>
                <a:cs typeface="+mn-lt"/>
                <a:hlinkClick r:id="rId9"/>
              </a:rPr>
              <a:t>https://keras.io/api/callbacks/</a:t>
            </a:r>
            <a:r>
              <a:rPr lang="en-US" dirty="0">
                <a:ea typeface="+mn-lt"/>
                <a:cs typeface="+mn-lt"/>
              </a:rPr>
              <a:t>  </a:t>
            </a:r>
          </a:p>
        </p:txBody>
      </p:sp>
    </p:spTree>
    <p:extLst>
      <p:ext uri="{BB962C8B-B14F-4D97-AF65-F5344CB8AC3E}">
        <p14:creationId xmlns:p14="http://schemas.microsoft.com/office/powerpoint/2010/main" val="1713859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30B2-4950-8455-2BEB-A0E4D3081A0A}"/>
              </a:ext>
            </a:extLst>
          </p:cNvPr>
          <p:cNvSpPr>
            <a:spLocks noGrp="1"/>
          </p:cNvSpPr>
          <p:nvPr>
            <p:ph type="title"/>
          </p:nvPr>
        </p:nvSpPr>
        <p:spPr/>
        <p:txBody>
          <a:bodyPr/>
          <a:lstStyle/>
          <a:p>
            <a:r>
              <a:rPr lang="en-US" dirty="0"/>
              <a:t>Why Spend So Much Time Talking About Brains?</a:t>
            </a:r>
          </a:p>
        </p:txBody>
      </p:sp>
      <p:sp>
        <p:nvSpPr>
          <p:cNvPr id="3" name="Content Placeholder 2">
            <a:extLst>
              <a:ext uri="{FF2B5EF4-FFF2-40B4-BE49-F238E27FC236}">
                <a16:creationId xmlns:a16="http://schemas.microsoft.com/office/drawing/2014/main" id="{61F93860-F011-3C61-0ADD-1FD9C761A0FC}"/>
              </a:ext>
            </a:extLst>
          </p:cNvPr>
          <p:cNvSpPr>
            <a:spLocks noGrp="1"/>
          </p:cNvSpPr>
          <p:nvPr>
            <p:ph idx="1"/>
          </p:nvPr>
        </p:nvSpPr>
        <p:spPr/>
        <p:txBody>
          <a:bodyPr vert="horz" lIns="91440" tIns="45720" rIns="91440" bIns="45720" rtlCol="0" anchor="t">
            <a:normAutofit/>
          </a:bodyPr>
          <a:lstStyle/>
          <a:p>
            <a:r>
              <a:rPr lang="en-US" dirty="0"/>
              <a:t>Because: neural networks model the hypothesized underlying biological principle</a:t>
            </a:r>
          </a:p>
          <a:p>
            <a:endParaRPr lang="en-US" dirty="0"/>
          </a:p>
        </p:txBody>
      </p:sp>
    </p:spTree>
    <p:extLst>
      <p:ext uri="{BB962C8B-B14F-4D97-AF65-F5344CB8AC3E}">
        <p14:creationId xmlns:p14="http://schemas.microsoft.com/office/powerpoint/2010/main" val="194347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30B2-4950-8455-2BEB-A0E4D3081A0A}"/>
              </a:ext>
            </a:extLst>
          </p:cNvPr>
          <p:cNvSpPr>
            <a:spLocks noGrp="1"/>
          </p:cNvSpPr>
          <p:nvPr>
            <p:ph type="title"/>
          </p:nvPr>
        </p:nvSpPr>
        <p:spPr/>
        <p:txBody>
          <a:bodyPr/>
          <a:lstStyle/>
          <a:p>
            <a:r>
              <a:rPr lang="en-US" dirty="0"/>
              <a:t>Why Spend So Much Time Talking About Brains?</a:t>
            </a:r>
          </a:p>
        </p:txBody>
      </p:sp>
      <p:sp>
        <p:nvSpPr>
          <p:cNvPr id="3" name="Content Placeholder 2">
            <a:extLst>
              <a:ext uri="{FF2B5EF4-FFF2-40B4-BE49-F238E27FC236}">
                <a16:creationId xmlns:a16="http://schemas.microsoft.com/office/drawing/2014/main" id="{61F93860-F011-3C61-0ADD-1FD9C761A0FC}"/>
              </a:ext>
            </a:extLst>
          </p:cNvPr>
          <p:cNvSpPr>
            <a:spLocks noGrp="1"/>
          </p:cNvSpPr>
          <p:nvPr>
            <p:ph idx="1"/>
          </p:nvPr>
        </p:nvSpPr>
        <p:spPr/>
        <p:txBody>
          <a:bodyPr vert="horz" lIns="91440" tIns="45720" rIns="91440" bIns="45720" rtlCol="0" anchor="t">
            <a:normAutofit/>
          </a:bodyPr>
          <a:lstStyle/>
          <a:p>
            <a:r>
              <a:rPr lang="en-US" dirty="0"/>
              <a:t>Because: neural networks model the hypothesized underlying biological principle</a:t>
            </a:r>
          </a:p>
          <a:p>
            <a:r>
              <a:rPr lang="en-US" dirty="0"/>
              <a:t>Because: the model is highly imperfect (computer science is probably not very accurate to biology, and biology is more of a best-guess situation)</a:t>
            </a:r>
          </a:p>
          <a:p>
            <a:endParaRPr lang="en-US" dirty="0"/>
          </a:p>
        </p:txBody>
      </p:sp>
    </p:spTree>
    <p:extLst>
      <p:ext uri="{BB962C8B-B14F-4D97-AF65-F5344CB8AC3E}">
        <p14:creationId xmlns:p14="http://schemas.microsoft.com/office/powerpoint/2010/main" val="396741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30B2-4950-8455-2BEB-A0E4D3081A0A}"/>
              </a:ext>
            </a:extLst>
          </p:cNvPr>
          <p:cNvSpPr>
            <a:spLocks noGrp="1"/>
          </p:cNvSpPr>
          <p:nvPr>
            <p:ph type="title"/>
          </p:nvPr>
        </p:nvSpPr>
        <p:spPr/>
        <p:txBody>
          <a:bodyPr/>
          <a:lstStyle/>
          <a:p>
            <a:r>
              <a:rPr lang="en-US" dirty="0"/>
              <a:t>Why Spend So Much Time Talking About Brains?</a:t>
            </a:r>
          </a:p>
        </p:txBody>
      </p:sp>
      <p:sp>
        <p:nvSpPr>
          <p:cNvPr id="3" name="Content Placeholder 2">
            <a:extLst>
              <a:ext uri="{FF2B5EF4-FFF2-40B4-BE49-F238E27FC236}">
                <a16:creationId xmlns:a16="http://schemas.microsoft.com/office/drawing/2014/main" id="{61F93860-F011-3C61-0ADD-1FD9C761A0FC}"/>
              </a:ext>
            </a:extLst>
          </p:cNvPr>
          <p:cNvSpPr>
            <a:spLocks noGrp="1"/>
          </p:cNvSpPr>
          <p:nvPr>
            <p:ph idx="1"/>
          </p:nvPr>
        </p:nvSpPr>
        <p:spPr/>
        <p:txBody>
          <a:bodyPr vert="horz" lIns="91440" tIns="45720" rIns="91440" bIns="45720" rtlCol="0" anchor="t">
            <a:normAutofit/>
          </a:bodyPr>
          <a:lstStyle/>
          <a:p>
            <a:r>
              <a:rPr lang="en-US" dirty="0"/>
              <a:t>Because: neural networks model the hypothesized underlying biological principle</a:t>
            </a:r>
          </a:p>
          <a:p>
            <a:r>
              <a:rPr lang="en-US" dirty="0"/>
              <a:t>Because: the model is highly imperfect (computer science is probably not very accurate to biology, and biology is more of a best-guess situation)</a:t>
            </a:r>
          </a:p>
          <a:p>
            <a:r>
              <a:rPr lang="en-US" dirty="0"/>
              <a:t>Because: We can use what we learn in both fields to help each other</a:t>
            </a:r>
          </a:p>
          <a:p>
            <a:endParaRPr lang="en-US" dirty="0"/>
          </a:p>
        </p:txBody>
      </p:sp>
    </p:spTree>
    <p:extLst>
      <p:ext uri="{BB962C8B-B14F-4D97-AF65-F5344CB8AC3E}">
        <p14:creationId xmlns:p14="http://schemas.microsoft.com/office/powerpoint/2010/main" val="545272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30B2-4950-8455-2BEB-A0E4D3081A0A}"/>
              </a:ext>
            </a:extLst>
          </p:cNvPr>
          <p:cNvSpPr>
            <a:spLocks noGrp="1"/>
          </p:cNvSpPr>
          <p:nvPr>
            <p:ph type="title"/>
          </p:nvPr>
        </p:nvSpPr>
        <p:spPr/>
        <p:txBody>
          <a:bodyPr/>
          <a:lstStyle/>
          <a:p>
            <a:r>
              <a:rPr lang="en-US" dirty="0"/>
              <a:t>Why Spend So Much Time Talking About Brains?</a:t>
            </a:r>
          </a:p>
        </p:txBody>
      </p:sp>
      <p:sp>
        <p:nvSpPr>
          <p:cNvPr id="3" name="Content Placeholder 2">
            <a:extLst>
              <a:ext uri="{FF2B5EF4-FFF2-40B4-BE49-F238E27FC236}">
                <a16:creationId xmlns:a16="http://schemas.microsoft.com/office/drawing/2014/main" id="{61F93860-F011-3C61-0ADD-1FD9C761A0FC}"/>
              </a:ext>
            </a:extLst>
          </p:cNvPr>
          <p:cNvSpPr>
            <a:spLocks noGrp="1"/>
          </p:cNvSpPr>
          <p:nvPr>
            <p:ph idx="1"/>
          </p:nvPr>
        </p:nvSpPr>
        <p:spPr/>
        <p:txBody>
          <a:bodyPr vert="horz" lIns="91440" tIns="45720" rIns="91440" bIns="45720" rtlCol="0" anchor="t">
            <a:normAutofit/>
          </a:bodyPr>
          <a:lstStyle/>
          <a:p>
            <a:r>
              <a:rPr lang="en-US" dirty="0"/>
              <a:t>Because: neural networks model the hypothesized underlying biological principle</a:t>
            </a:r>
          </a:p>
          <a:p>
            <a:r>
              <a:rPr lang="en-US" dirty="0"/>
              <a:t>Because: the model is highly imperfect (computer science is probably not very accurate to biology, and biology is more of a best-guess situation)</a:t>
            </a:r>
          </a:p>
          <a:p>
            <a:r>
              <a:rPr lang="en-US" dirty="0"/>
              <a:t>Because: We can use what we learn in both fields to help each other</a:t>
            </a:r>
          </a:p>
          <a:p>
            <a:r>
              <a:rPr lang="en-US" dirty="0"/>
              <a:t>Because: AI comes with lots of ethical concerns and sooner or later you might have to weigh in on the AGI debate</a:t>
            </a:r>
          </a:p>
          <a:p>
            <a:pPr marL="0" indent="0">
              <a:buNone/>
            </a:pPr>
            <a:endParaRPr lang="en-US" dirty="0"/>
          </a:p>
          <a:p>
            <a:endParaRPr lang="en-US" dirty="0"/>
          </a:p>
        </p:txBody>
      </p:sp>
    </p:spTree>
    <p:extLst>
      <p:ext uri="{BB962C8B-B14F-4D97-AF65-F5344CB8AC3E}">
        <p14:creationId xmlns:p14="http://schemas.microsoft.com/office/powerpoint/2010/main" val="3570104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30B2-4950-8455-2BEB-A0E4D3081A0A}"/>
              </a:ext>
            </a:extLst>
          </p:cNvPr>
          <p:cNvSpPr>
            <a:spLocks noGrp="1"/>
          </p:cNvSpPr>
          <p:nvPr>
            <p:ph type="title"/>
          </p:nvPr>
        </p:nvSpPr>
        <p:spPr/>
        <p:txBody>
          <a:bodyPr/>
          <a:lstStyle/>
          <a:p>
            <a:r>
              <a:rPr lang="en-US" dirty="0"/>
              <a:t>Why Spend So Much Time Talking About Brains?</a:t>
            </a:r>
          </a:p>
        </p:txBody>
      </p:sp>
      <p:sp>
        <p:nvSpPr>
          <p:cNvPr id="3" name="Content Placeholder 2">
            <a:extLst>
              <a:ext uri="{FF2B5EF4-FFF2-40B4-BE49-F238E27FC236}">
                <a16:creationId xmlns:a16="http://schemas.microsoft.com/office/drawing/2014/main" id="{61F93860-F011-3C61-0ADD-1FD9C761A0FC}"/>
              </a:ext>
            </a:extLst>
          </p:cNvPr>
          <p:cNvSpPr>
            <a:spLocks noGrp="1"/>
          </p:cNvSpPr>
          <p:nvPr>
            <p:ph idx="1"/>
          </p:nvPr>
        </p:nvSpPr>
        <p:spPr/>
        <p:txBody>
          <a:bodyPr vert="horz" lIns="91440" tIns="45720" rIns="91440" bIns="45720" rtlCol="0" anchor="t">
            <a:normAutofit lnSpcReduction="10000"/>
          </a:bodyPr>
          <a:lstStyle/>
          <a:p>
            <a:r>
              <a:rPr lang="en-US" dirty="0"/>
              <a:t>Because: neural networks model the hypothesized underlying biological principle</a:t>
            </a:r>
          </a:p>
          <a:p>
            <a:r>
              <a:rPr lang="en-US" dirty="0"/>
              <a:t>Because: the model is highly imperfect (computer science is probably not very accurate to biology, and biology is more of a best-guess situation)</a:t>
            </a:r>
          </a:p>
          <a:p>
            <a:r>
              <a:rPr lang="en-US" dirty="0"/>
              <a:t>Because: We can use what we learn in both fields to help each other</a:t>
            </a:r>
          </a:p>
          <a:p>
            <a:r>
              <a:rPr lang="en-US" dirty="0"/>
              <a:t>Because: AI comes with lots of ethical concerns and sooner or later you might have to weigh in on the AGI debate</a:t>
            </a:r>
          </a:p>
          <a:p>
            <a:r>
              <a:rPr lang="en-US" dirty="0"/>
              <a:t>Because: You are embodied, and AI available today is mostly not</a:t>
            </a:r>
          </a:p>
          <a:p>
            <a:pPr marL="0" indent="0">
              <a:buNone/>
            </a:pPr>
            <a:endParaRPr lang="en-US" dirty="0"/>
          </a:p>
        </p:txBody>
      </p:sp>
    </p:spTree>
    <p:extLst>
      <p:ext uri="{BB962C8B-B14F-4D97-AF65-F5344CB8AC3E}">
        <p14:creationId xmlns:p14="http://schemas.microsoft.com/office/powerpoint/2010/main" val="3447796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30B2-4950-8455-2BEB-A0E4D3081A0A}"/>
              </a:ext>
            </a:extLst>
          </p:cNvPr>
          <p:cNvSpPr>
            <a:spLocks noGrp="1"/>
          </p:cNvSpPr>
          <p:nvPr>
            <p:ph type="title"/>
          </p:nvPr>
        </p:nvSpPr>
        <p:spPr/>
        <p:txBody>
          <a:bodyPr/>
          <a:lstStyle/>
          <a:p>
            <a:r>
              <a:rPr lang="en-US" dirty="0"/>
              <a:t>Why Spend So Much Time Talking About Brains?</a:t>
            </a:r>
          </a:p>
        </p:txBody>
      </p:sp>
      <p:sp>
        <p:nvSpPr>
          <p:cNvPr id="3" name="Content Placeholder 2">
            <a:extLst>
              <a:ext uri="{FF2B5EF4-FFF2-40B4-BE49-F238E27FC236}">
                <a16:creationId xmlns:a16="http://schemas.microsoft.com/office/drawing/2014/main" id="{61F93860-F011-3C61-0ADD-1FD9C761A0FC}"/>
              </a:ext>
            </a:extLst>
          </p:cNvPr>
          <p:cNvSpPr>
            <a:spLocks noGrp="1"/>
          </p:cNvSpPr>
          <p:nvPr>
            <p:ph idx="1"/>
          </p:nvPr>
        </p:nvSpPr>
        <p:spPr/>
        <p:txBody>
          <a:bodyPr vert="horz" lIns="91440" tIns="45720" rIns="91440" bIns="45720" rtlCol="0" anchor="t">
            <a:normAutofit fontScale="92500" lnSpcReduction="10000"/>
          </a:bodyPr>
          <a:lstStyle/>
          <a:p>
            <a:r>
              <a:rPr lang="en-US" dirty="0"/>
              <a:t>Because: neural networks model the hypothesized underlying biological principle</a:t>
            </a:r>
          </a:p>
          <a:p>
            <a:r>
              <a:rPr lang="en-US" dirty="0"/>
              <a:t>Because: the model is highly imperfect (computer science is </a:t>
            </a:r>
            <a:r>
              <a:rPr lang="en-US"/>
              <a:t>probably not very accurate to biology, and biology is more of a best-guess situation)</a:t>
            </a:r>
          </a:p>
          <a:p>
            <a:r>
              <a:rPr lang="en-US"/>
              <a:t>Because: We can use what we learn in both fields to help each other</a:t>
            </a:r>
          </a:p>
          <a:p>
            <a:r>
              <a:rPr lang="en-US" dirty="0"/>
              <a:t>Because: AI comes with lots of ethical concerns and sooner or </a:t>
            </a:r>
            <a:r>
              <a:rPr lang="en-US"/>
              <a:t>later you might have to weigh in on the AGI debate</a:t>
            </a:r>
          </a:p>
          <a:p>
            <a:r>
              <a:rPr lang="en-US" dirty="0"/>
              <a:t>Because: You are embodied, and AI available today is mostly not</a:t>
            </a:r>
          </a:p>
          <a:p>
            <a:r>
              <a:rPr lang="en-US" dirty="0"/>
              <a:t>Because: You are doing everything you're doing with less power than it takes to power a lightbulb</a:t>
            </a:r>
          </a:p>
        </p:txBody>
      </p:sp>
    </p:spTree>
    <p:extLst>
      <p:ext uri="{BB962C8B-B14F-4D97-AF65-F5344CB8AC3E}">
        <p14:creationId xmlns:p14="http://schemas.microsoft.com/office/powerpoint/2010/main" val="1890365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1708-49A2-CA6C-9E89-A330853D233B}"/>
              </a:ext>
            </a:extLst>
          </p:cNvPr>
          <p:cNvSpPr>
            <a:spLocks noGrp="1"/>
          </p:cNvSpPr>
          <p:nvPr>
            <p:ph type="title"/>
          </p:nvPr>
        </p:nvSpPr>
        <p:spPr/>
        <p:txBody>
          <a:bodyPr/>
          <a:lstStyle/>
          <a:p>
            <a:r>
              <a:rPr lang="en-US" dirty="0"/>
              <a:t>Brief Pause to Appreciate Your Brain</a:t>
            </a:r>
          </a:p>
        </p:txBody>
      </p:sp>
      <p:sp>
        <p:nvSpPr>
          <p:cNvPr id="3" name="Content Placeholder 2">
            <a:extLst>
              <a:ext uri="{FF2B5EF4-FFF2-40B4-BE49-F238E27FC236}">
                <a16:creationId xmlns:a16="http://schemas.microsoft.com/office/drawing/2014/main" id="{7DBAC94C-742B-DE29-2889-D305EC621754}"/>
              </a:ext>
            </a:extLst>
          </p:cNvPr>
          <p:cNvSpPr>
            <a:spLocks noGrp="1"/>
          </p:cNvSpPr>
          <p:nvPr>
            <p:ph idx="1"/>
          </p:nvPr>
        </p:nvSpPr>
        <p:spPr>
          <a:xfrm>
            <a:off x="838200" y="1836998"/>
            <a:ext cx="5488675" cy="4339965"/>
          </a:xfrm>
        </p:spPr>
        <p:txBody>
          <a:bodyPr vert="horz" lIns="91440" tIns="45720" rIns="91440" bIns="45720" rtlCol="0" anchor="t">
            <a:normAutofit/>
          </a:bodyPr>
          <a:lstStyle/>
          <a:p>
            <a:r>
              <a:rPr lang="en-US" dirty="0"/>
              <a:t>Low power, highly efficient</a:t>
            </a:r>
          </a:p>
          <a:p>
            <a:r>
              <a:rPr lang="en-US"/>
              <a:t>You can turn milkshakes into fast and accurate object detection</a:t>
            </a:r>
          </a:p>
          <a:p>
            <a:r>
              <a:rPr lang="en-US" dirty="0"/>
              <a:t>Your wiring is 100% unique to you </a:t>
            </a:r>
          </a:p>
        </p:txBody>
      </p:sp>
      <p:pic>
        <p:nvPicPr>
          <p:cNvPr id="4" name="Picture 3" descr="Free lightbulb light bulb vector">
            <a:extLst>
              <a:ext uri="{FF2B5EF4-FFF2-40B4-BE49-F238E27FC236}">
                <a16:creationId xmlns:a16="http://schemas.microsoft.com/office/drawing/2014/main" id="{95D8213E-6680-E3C2-14BA-4124ABC7ADA1}"/>
              </a:ext>
            </a:extLst>
          </p:cNvPr>
          <p:cNvPicPr>
            <a:picLocks noChangeAspect="1"/>
          </p:cNvPicPr>
          <p:nvPr/>
        </p:nvPicPr>
        <p:blipFill>
          <a:blip r:embed="rId2"/>
          <a:stretch>
            <a:fillRect/>
          </a:stretch>
        </p:blipFill>
        <p:spPr>
          <a:xfrm>
            <a:off x="7681415" y="1722123"/>
            <a:ext cx="3960125" cy="4619308"/>
          </a:xfrm>
          <a:prstGeom prst="rect">
            <a:avLst/>
          </a:prstGeom>
        </p:spPr>
      </p:pic>
    </p:spTree>
    <p:extLst>
      <p:ext uri="{BB962C8B-B14F-4D97-AF65-F5344CB8AC3E}">
        <p14:creationId xmlns:p14="http://schemas.microsoft.com/office/powerpoint/2010/main" val="90503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 photo description available.">
            <a:extLst>
              <a:ext uri="{FF2B5EF4-FFF2-40B4-BE49-F238E27FC236}">
                <a16:creationId xmlns:a16="http://schemas.microsoft.com/office/drawing/2014/main" id="{A460557F-C9F6-ADD7-6EA9-7159BE02A88B}"/>
              </a:ext>
            </a:extLst>
          </p:cNvPr>
          <p:cNvPicPr>
            <a:picLocks noChangeAspect="1"/>
          </p:cNvPicPr>
          <p:nvPr/>
        </p:nvPicPr>
        <p:blipFill>
          <a:blip r:embed="rId2"/>
          <a:stretch>
            <a:fillRect/>
          </a:stretch>
        </p:blipFill>
        <p:spPr>
          <a:xfrm>
            <a:off x="1221205" y="0"/>
            <a:ext cx="5398168" cy="6767763"/>
          </a:xfrm>
          <a:prstGeom prst="rect">
            <a:avLst/>
          </a:prstGeom>
        </p:spPr>
      </p:pic>
      <p:sp>
        <p:nvSpPr>
          <p:cNvPr id="6" name="TextBox 5">
            <a:extLst>
              <a:ext uri="{FF2B5EF4-FFF2-40B4-BE49-F238E27FC236}">
                <a16:creationId xmlns:a16="http://schemas.microsoft.com/office/drawing/2014/main" id="{7FD4EF60-8F80-CAEB-825D-820766097EE2}"/>
              </a:ext>
            </a:extLst>
          </p:cNvPr>
          <p:cNvSpPr txBox="1"/>
          <p:nvPr/>
        </p:nvSpPr>
        <p:spPr>
          <a:xfrm>
            <a:off x="8222673" y="3592945"/>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https://www.facebook.com/aimmediahouse/posts/tgisundaymoving-on-to-deeplearningmemes-memesdaily-memeoftheday-funartificialint/3413677738655320/</a:t>
            </a:r>
          </a:p>
        </p:txBody>
      </p:sp>
    </p:spTree>
    <p:extLst>
      <p:ext uri="{BB962C8B-B14F-4D97-AF65-F5344CB8AC3E}">
        <p14:creationId xmlns:p14="http://schemas.microsoft.com/office/powerpoint/2010/main" val="197670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55B8-F1C4-D757-453F-207ABA7FA3B4}"/>
              </a:ext>
            </a:extLst>
          </p:cNvPr>
          <p:cNvSpPr>
            <a:spLocks noGrp="1"/>
          </p:cNvSpPr>
          <p:nvPr>
            <p:ph type="title"/>
          </p:nvPr>
        </p:nvSpPr>
        <p:spPr/>
        <p:txBody>
          <a:bodyPr/>
          <a:lstStyle/>
          <a:p>
            <a:r>
              <a:rPr lang="en-US" dirty="0"/>
              <a:t>Ok</a:t>
            </a:r>
          </a:p>
        </p:txBody>
      </p:sp>
      <p:sp>
        <p:nvSpPr>
          <p:cNvPr id="3" name="Content Placeholder 2">
            <a:extLst>
              <a:ext uri="{FF2B5EF4-FFF2-40B4-BE49-F238E27FC236}">
                <a16:creationId xmlns:a16="http://schemas.microsoft.com/office/drawing/2014/main" id="{AFF98E5C-2BDC-1F5B-91F2-85081D53EFE6}"/>
              </a:ext>
            </a:extLst>
          </p:cNvPr>
          <p:cNvSpPr>
            <a:spLocks noGrp="1"/>
          </p:cNvSpPr>
          <p:nvPr>
            <p:ph idx="1"/>
          </p:nvPr>
        </p:nvSpPr>
        <p:spPr/>
        <p:txBody>
          <a:bodyPr vert="horz" lIns="91440" tIns="45720" rIns="91440" bIns="45720" rtlCol="0" anchor="t">
            <a:normAutofit/>
          </a:bodyPr>
          <a:lstStyle/>
          <a:p>
            <a:r>
              <a:rPr lang="en-US" dirty="0"/>
              <a:t>Let's talk about looking at this in a model</a:t>
            </a:r>
          </a:p>
        </p:txBody>
      </p:sp>
    </p:spTree>
    <p:extLst>
      <p:ext uri="{BB962C8B-B14F-4D97-AF65-F5344CB8AC3E}">
        <p14:creationId xmlns:p14="http://schemas.microsoft.com/office/powerpoint/2010/main" val="3135146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30065-3AFF-6BAD-9761-751DAD1C98B8}"/>
              </a:ext>
            </a:extLst>
          </p:cNvPr>
          <p:cNvSpPr>
            <a:spLocks noGrp="1"/>
          </p:cNvSpPr>
          <p:nvPr>
            <p:ph type="title"/>
          </p:nvPr>
        </p:nvSpPr>
        <p:spPr/>
        <p:txBody>
          <a:bodyPr/>
          <a:lstStyle/>
          <a:p>
            <a:r>
              <a:rPr lang="en-US" dirty="0"/>
              <a:t>Base Unit of a Neural Network</a:t>
            </a:r>
          </a:p>
        </p:txBody>
      </p:sp>
      <p:sp>
        <p:nvSpPr>
          <p:cNvPr id="3" name="Content Placeholder 2">
            <a:extLst>
              <a:ext uri="{FF2B5EF4-FFF2-40B4-BE49-F238E27FC236}">
                <a16:creationId xmlns:a16="http://schemas.microsoft.com/office/drawing/2014/main" id="{7293C25A-0980-69E9-2ECE-5EDE5DF0A5C6}"/>
              </a:ext>
            </a:extLst>
          </p:cNvPr>
          <p:cNvSpPr>
            <a:spLocks noGrp="1"/>
          </p:cNvSpPr>
          <p:nvPr>
            <p:ph idx="1"/>
          </p:nvPr>
        </p:nvSpPr>
        <p:spPr/>
        <p:txBody>
          <a:bodyPr vert="horz" lIns="91440" tIns="45720" rIns="91440" bIns="45720" rtlCol="0" anchor="t">
            <a:normAutofit/>
          </a:bodyPr>
          <a:lstStyle/>
          <a:p>
            <a:r>
              <a:rPr lang="en-US" dirty="0"/>
              <a:t>Neuron</a:t>
            </a:r>
          </a:p>
        </p:txBody>
      </p:sp>
      <p:sp>
        <p:nvSpPr>
          <p:cNvPr id="4" name="Oval 3">
            <a:extLst>
              <a:ext uri="{FF2B5EF4-FFF2-40B4-BE49-F238E27FC236}">
                <a16:creationId xmlns:a16="http://schemas.microsoft.com/office/drawing/2014/main" id="{4F1B1E9C-1DE1-8EA6-8F3F-A75EDA547EA8}"/>
              </a:ext>
            </a:extLst>
          </p:cNvPr>
          <p:cNvSpPr/>
          <p:nvPr/>
        </p:nvSpPr>
        <p:spPr>
          <a:xfrm>
            <a:off x="5195454" y="2978727"/>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856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A3F4-7602-3FE4-05BB-38383B562575}"/>
              </a:ext>
            </a:extLst>
          </p:cNvPr>
          <p:cNvSpPr>
            <a:spLocks noGrp="1"/>
          </p:cNvSpPr>
          <p:nvPr>
            <p:ph type="title"/>
          </p:nvPr>
        </p:nvSpPr>
        <p:spPr/>
        <p:txBody>
          <a:bodyPr/>
          <a:lstStyle/>
          <a:p>
            <a:r>
              <a:rPr lang="en-US" dirty="0"/>
              <a:t>Neuron</a:t>
            </a:r>
          </a:p>
        </p:txBody>
      </p:sp>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784416-EB1C-8B82-1741-9232717747B7}"/>
              </a:ext>
            </a:extLst>
          </p:cNvPr>
          <p:cNvSpPr txBox="1"/>
          <p:nvPr/>
        </p:nvSpPr>
        <p:spPr>
          <a:xfrm>
            <a:off x="5285508" y="1681018"/>
            <a:ext cx="2108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Internal Parameters</a:t>
            </a:r>
            <a:endParaRPr lang="en-US" dirty="0"/>
          </a:p>
        </p:txBody>
      </p:sp>
      <p:cxnSp>
        <p:nvCxnSpPr>
          <p:cNvPr id="10" name="Straight Arrow Connector 9">
            <a:extLst>
              <a:ext uri="{FF2B5EF4-FFF2-40B4-BE49-F238E27FC236}">
                <a16:creationId xmlns:a16="http://schemas.microsoft.com/office/drawing/2014/main" id="{4E56A828-D7BD-B202-C335-05CC17EC0974}"/>
              </a:ext>
            </a:extLst>
          </p:cNvPr>
          <p:cNvCxnSpPr>
            <a:cxnSpLocks/>
          </p:cNvCxnSpPr>
          <p:nvPr/>
        </p:nvCxnSpPr>
        <p:spPr>
          <a:xfrm flipH="1">
            <a:off x="6276111" y="2625436"/>
            <a:ext cx="9236" cy="93749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124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A3F4-7602-3FE4-05BB-38383B562575}"/>
              </a:ext>
            </a:extLst>
          </p:cNvPr>
          <p:cNvSpPr>
            <a:spLocks noGrp="1"/>
          </p:cNvSpPr>
          <p:nvPr>
            <p:ph type="title"/>
          </p:nvPr>
        </p:nvSpPr>
        <p:spPr/>
        <p:txBody>
          <a:bodyPr/>
          <a:lstStyle/>
          <a:p>
            <a:r>
              <a:rPr lang="en-US" dirty="0"/>
              <a:t>Neuron</a:t>
            </a:r>
          </a:p>
        </p:txBody>
      </p:sp>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flipV="1">
            <a:off x="697346" y="3897746"/>
            <a:ext cx="3211946" cy="3232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8D89A81-E76D-8B2F-C919-CD058153C9C2}"/>
              </a:ext>
            </a:extLst>
          </p:cNvPr>
          <p:cNvSpPr txBox="1"/>
          <p:nvPr/>
        </p:nvSpPr>
        <p:spPr>
          <a:xfrm>
            <a:off x="1288472" y="3306618"/>
            <a:ext cx="11383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Input </a:t>
            </a:r>
          </a:p>
        </p:txBody>
      </p:sp>
      <p:sp>
        <p:nvSpPr>
          <p:cNvPr id="4" name="TextBox 3">
            <a:extLst>
              <a:ext uri="{FF2B5EF4-FFF2-40B4-BE49-F238E27FC236}">
                <a16:creationId xmlns:a16="http://schemas.microsoft.com/office/drawing/2014/main" id="{3E784416-EB1C-8B82-1741-9232717747B7}"/>
              </a:ext>
            </a:extLst>
          </p:cNvPr>
          <p:cNvSpPr txBox="1"/>
          <p:nvPr/>
        </p:nvSpPr>
        <p:spPr>
          <a:xfrm>
            <a:off x="5285508" y="1681018"/>
            <a:ext cx="2108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Internal Parameters</a:t>
            </a:r>
            <a:endParaRPr lang="en-US" dirty="0"/>
          </a:p>
        </p:txBody>
      </p:sp>
      <p:cxnSp>
        <p:nvCxnSpPr>
          <p:cNvPr id="3" name="Straight Arrow Connector 2">
            <a:extLst>
              <a:ext uri="{FF2B5EF4-FFF2-40B4-BE49-F238E27FC236}">
                <a16:creationId xmlns:a16="http://schemas.microsoft.com/office/drawing/2014/main" id="{243373CF-AF71-3EBE-3199-779D1D1A363A}"/>
              </a:ext>
            </a:extLst>
          </p:cNvPr>
          <p:cNvCxnSpPr>
            <a:cxnSpLocks/>
          </p:cNvCxnSpPr>
          <p:nvPr/>
        </p:nvCxnSpPr>
        <p:spPr>
          <a:xfrm flipH="1">
            <a:off x="6276111" y="2625436"/>
            <a:ext cx="9236" cy="93749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3002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A3F4-7602-3FE4-05BB-38383B562575}"/>
              </a:ext>
            </a:extLst>
          </p:cNvPr>
          <p:cNvSpPr>
            <a:spLocks noGrp="1"/>
          </p:cNvSpPr>
          <p:nvPr>
            <p:ph type="title"/>
          </p:nvPr>
        </p:nvSpPr>
        <p:spPr/>
        <p:txBody>
          <a:bodyPr/>
          <a:lstStyle/>
          <a:p>
            <a:r>
              <a:rPr lang="en-US" dirty="0"/>
              <a:t>Neuron</a:t>
            </a:r>
          </a:p>
        </p:txBody>
      </p:sp>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flipV="1">
            <a:off x="697346" y="3897746"/>
            <a:ext cx="3211946" cy="3232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8D89A81-E76D-8B2F-C919-CD058153C9C2}"/>
              </a:ext>
            </a:extLst>
          </p:cNvPr>
          <p:cNvSpPr txBox="1"/>
          <p:nvPr/>
        </p:nvSpPr>
        <p:spPr>
          <a:xfrm>
            <a:off x="1288472" y="3306618"/>
            <a:ext cx="11383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Input </a:t>
            </a:r>
          </a:p>
        </p:txBody>
      </p:sp>
      <p:sp>
        <p:nvSpPr>
          <p:cNvPr id="4" name="TextBox 3">
            <a:extLst>
              <a:ext uri="{FF2B5EF4-FFF2-40B4-BE49-F238E27FC236}">
                <a16:creationId xmlns:a16="http://schemas.microsoft.com/office/drawing/2014/main" id="{3E784416-EB1C-8B82-1741-9232717747B7}"/>
              </a:ext>
            </a:extLst>
          </p:cNvPr>
          <p:cNvSpPr txBox="1"/>
          <p:nvPr/>
        </p:nvSpPr>
        <p:spPr>
          <a:xfrm>
            <a:off x="5285508" y="1681018"/>
            <a:ext cx="2108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Internal Parameters</a:t>
            </a:r>
            <a:endParaRPr lang="en-US" dirty="0"/>
          </a:p>
        </p:txBody>
      </p:sp>
      <p:cxnSp>
        <p:nvCxnSpPr>
          <p:cNvPr id="8" name="Straight Arrow Connector 7">
            <a:extLst>
              <a:ext uri="{FF2B5EF4-FFF2-40B4-BE49-F238E27FC236}">
                <a16:creationId xmlns:a16="http://schemas.microsoft.com/office/drawing/2014/main" id="{257D7C89-71AF-D1B1-CFE1-B2F47E83B0C9}"/>
              </a:ext>
            </a:extLst>
          </p:cNvPr>
          <p:cNvCxnSpPr>
            <a:cxnSpLocks/>
          </p:cNvCxnSpPr>
          <p:nvPr/>
        </p:nvCxnSpPr>
        <p:spPr>
          <a:xfrm flipH="1">
            <a:off x="6276111" y="2625436"/>
            <a:ext cx="9236" cy="93749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DDA8A91D-020A-8AC7-BEF1-6519C4150E85}"/>
              </a:ext>
            </a:extLst>
          </p:cNvPr>
          <p:cNvSpPr/>
          <p:nvPr/>
        </p:nvSpPr>
        <p:spPr>
          <a:xfrm>
            <a:off x="4433454" y="3648362"/>
            <a:ext cx="3805381" cy="540328"/>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DA12A04F-0AD5-9E43-C645-8EE771811BAB}"/>
              </a:ext>
            </a:extLst>
          </p:cNvPr>
          <p:cNvSpPr txBox="1"/>
          <p:nvPr/>
        </p:nvSpPr>
        <p:spPr>
          <a:xfrm>
            <a:off x="4428835" y="3641436"/>
            <a:ext cx="3816927" cy="53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Transformation Process</a:t>
            </a:r>
          </a:p>
        </p:txBody>
      </p:sp>
    </p:spTree>
    <p:extLst>
      <p:ext uri="{BB962C8B-B14F-4D97-AF65-F5344CB8AC3E}">
        <p14:creationId xmlns:p14="http://schemas.microsoft.com/office/powerpoint/2010/main" val="794612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A3F4-7602-3FE4-05BB-38383B562575}"/>
              </a:ext>
            </a:extLst>
          </p:cNvPr>
          <p:cNvSpPr>
            <a:spLocks noGrp="1"/>
          </p:cNvSpPr>
          <p:nvPr>
            <p:ph type="title"/>
          </p:nvPr>
        </p:nvSpPr>
        <p:spPr/>
        <p:txBody>
          <a:bodyPr/>
          <a:lstStyle/>
          <a:p>
            <a:r>
              <a:rPr lang="en-US" dirty="0"/>
              <a:t>Neuron</a:t>
            </a:r>
          </a:p>
        </p:txBody>
      </p:sp>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flipV="1">
            <a:off x="697346" y="3897746"/>
            <a:ext cx="3211946" cy="3232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8D89A81-E76D-8B2F-C919-CD058153C9C2}"/>
              </a:ext>
            </a:extLst>
          </p:cNvPr>
          <p:cNvSpPr txBox="1"/>
          <p:nvPr/>
        </p:nvSpPr>
        <p:spPr>
          <a:xfrm>
            <a:off x="1288472" y="3306618"/>
            <a:ext cx="11383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Input </a:t>
            </a:r>
          </a:p>
        </p:txBody>
      </p:sp>
      <p:sp>
        <p:nvSpPr>
          <p:cNvPr id="4" name="TextBox 3">
            <a:extLst>
              <a:ext uri="{FF2B5EF4-FFF2-40B4-BE49-F238E27FC236}">
                <a16:creationId xmlns:a16="http://schemas.microsoft.com/office/drawing/2014/main" id="{3E784416-EB1C-8B82-1741-9232717747B7}"/>
              </a:ext>
            </a:extLst>
          </p:cNvPr>
          <p:cNvSpPr txBox="1"/>
          <p:nvPr/>
        </p:nvSpPr>
        <p:spPr>
          <a:xfrm>
            <a:off x="5285508" y="1681018"/>
            <a:ext cx="2108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Internal Parameters</a:t>
            </a:r>
            <a:endParaRPr lang="en-US" dirty="0"/>
          </a:p>
        </p:txBody>
      </p:sp>
      <p:cxnSp>
        <p:nvCxnSpPr>
          <p:cNvPr id="8" name="Straight Arrow Connector 7">
            <a:extLst>
              <a:ext uri="{FF2B5EF4-FFF2-40B4-BE49-F238E27FC236}">
                <a16:creationId xmlns:a16="http://schemas.microsoft.com/office/drawing/2014/main" id="{257D7C89-71AF-D1B1-CFE1-B2F47E83B0C9}"/>
              </a:ext>
            </a:extLst>
          </p:cNvPr>
          <p:cNvCxnSpPr>
            <a:cxnSpLocks/>
          </p:cNvCxnSpPr>
          <p:nvPr/>
        </p:nvCxnSpPr>
        <p:spPr>
          <a:xfrm flipH="1">
            <a:off x="6276111" y="2625436"/>
            <a:ext cx="9236" cy="93749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DDA8A91D-020A-8AC7-BEF1-6519C4150E85}"/>
              </a:ext>
            </a:extLst>
          </p:cNvPr>
          <p:cNvSpPr/>
          <p:nvPr/>
        </p:nvSpPr>
        <p:spPr>
          <a:xfrm>
            <a:off x="4433454" y="3648362"/>
            <a:ext cx="3805381" cy="540328"/>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DA12A04F-0AD5-9E43-C645-8EE771811BAB}"/>
              </a:ext>
            </a:extLst>
          </p:cNvPr>
          <p:cNvSpPr txBox="1"/>
          <p:nvPr/>
        </p:nvSpPr>
        <p:spPr>
          <a:xfrm>
            <a:off x="4428835" y="3641436"/>
            <a:ext cx="3816927" cy="53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Transformation Process</a:t>
            </a:r>
          </a:p>
        </p:txBody>
      </p:sp>
      <p:cxnSp>
        <p:nvCxnSpPr>
          <p:cNvPr id="3" name="Straight Arrow Connector 2">
            <a:extLst>
              <a:ext uri="{FF2B5EF4-FFF2-40B4-BE49-F238E27FC236}">
                <a16:creationId xmlns:a16="http://schemas.microsoft.com/office/drawing/2014/main" id="{EC0DC5EA-9742-1F52-10E3-4BA96685211C}"/>
              </a:ext>
            </a:extLst>
          </p:cNvPr>
          <p:cNvCxnSpPr>
            <a:cxnSpLocks/>
          </p:cNvCxnSpPr>
          <p:nvPr/>
        </p:nvCxnSpPr>
        <p:spPr>
          <a:xfrm flipV="1">
            <a:off x="8640618" y="3828473"/>
            <a:ext cx="3211946" cy="3232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5C1E290-1305-CB65-D3B1-7307C6FDE8CE}"/>
              </a:ext>
            </a:extLst>
          </p:cNvPr>
          <p:cNvSpPr txBox="1"/>
          <p:nvPr/>
        </p:nvSpPr>
        <p:spPr>
          <a:xfrm>
            <a:off x="9231744" y="3295072"/>
            <a:ext cx="15424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Output</a:t>
            </a:r>
            <a:endParaRPr lang="en-US" dirty="0"/>
          </a:p>
        </p:txBody>
      </p:sp>
    </p:spTree>
    <p:extLst>
      <p:ext uri="{BB962C8B-B14F-4D97-AF65-F5344CB8AC3E}">
        <p14:creationId xmlns:p14="http://schemas.microsoft.com/office/powerpoint/2010/main" val="3379344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0D60C-1752-167A-608F-0CEE25E6FD82}"/>
              </a:ext>
            </a:extLst>
          </p:cNvPr>
          <p:cNvSpPr>
            <a:spLocks noGrp="1"/>
          </p:cNvSpPr>
          <p:nvPr>
            <p:ph type="title"/>
          </p:nvPr>
        </p:nvSpPr>
        <p:spPr/>
        <p:txBody>
          <a:bodyPr/>
          <a:lstStyle/>
          <a:p>
            <a:r>
              <a:rPr lang="en-US" dirty="0"/>
              <a:t>Multi Layer Perceptron</a:t>
            </a:r>
          </a:p>
        </p:txBody>
      </p:sp>
      <p:sp>
        <p:nvSpPr>
          <p:cNvPr id="3" name="Content Placeholder 2">
            <a:extLst>
              <a:ext uri="{FF2B5EF4-FFF2-40B4-BE49-F238E27FC236}">
                <a16:creationId xmlns:a16="http://schemas.microsoft.com/office/drawing/2014/main" id="{D02C1ED4-F91A-7739-6521-0E0F6C62CE79}"/>
              </a:ext>
            </a:extLst>
          </p:cNvPr>
          <p:cNvSpPr>
            <a:spLocks noGrp="1"/>
          </p:cNvSpPr>
          <p:nvPr>
            <p:ph idx="1"/>
          </p:nvPr>
        </p:nvSpPr>
        <p:spPr>
          <a:xfrm>
            <a:off x="838200" y="1825625"/>
            <a:ext cx="5257800" cy="4351338"/>
          </a:xfrm>
        </p:spPr>
        <p:txBody>
          <a:bodyPr vert="horz" lIns="91440" tIns="45720" rIns="91440" bIns="45720" rtlCol="0" anchor="t">
            <a:normAutofit fontScale="85000" lnSpcReduction="20000"/>
          </a:bodyPr>
          <a:lstStyle/>
          <a:p>
            <a:r>
              <a:rPr lang="en-US" dirty="0"/>
              <a:t>In this lecture we are going be going over a basic, but common neural network</a:t>
            </a:r>
          </a:p>
          <a:p>
            <a:r>
              <a:rPr lang="en-US" dirty="0"/>
              <a:t>If neural networks were dogs this one would be the labrador </a:t>
            </a:r>
          </a:p>
          <a:p>
            <a:r>
              <a:rPr lang="en-US" dirty="0"/>
              <a:t>Every so often for some reason it seems like they come up with another way to name this one</a:t>
            </a:r>
          </a:p>
          <a:p>
            <a:r>
              <a:rPr lang="en-US" dirty="0"/>
              <a:t>Multi-Layer Perceptron</a:t>
            </a:r>
          </a:p>
          <a:p>
            <a:r>
              <a:rPr lang="en-US" dirty="0"/>
              <a:t>Base Feed Forward Neural Network</a:t>
            </a:r>
          </a:p>
          <a:p>
            <a:r>
              <a:rPr lang="en-US" dirty="0"/>
              <a:t>Fully Connected Neural Network</a:t>
            </a:r>
          </a:p>
          <a:p>
            <a:r>
              <a:rPr lang="en-US" dirty="0" err="1"/>
              <a:t>Etc</a:t>
            </a:r>
          </a:p>
        </p:txBody>
      </p:sp>
      <p:pic>
        <p:nvPicPr>
          <p:cNvPr id="4" name="Picture 3" descr="Free Dog Labrador Retriever photo and picture">
            <a:extLst>
              <a:ext uri="{FF2B5EF4-FFF2-40B4-BE49-F238E27FC236}">
                <a16:creationId xmlns:a16="http://schemas.microsoft.com/office/drawing/2014/main" id="{0CFA5DE4-C845-DF6B-0901-96F2FCFE175C}"/>
              </a:ext>
            </a:extLst>
          </p:cNvPr>
          <p:cNvPicPr>
            <a:picLocks noChangeAspect="1"/>
          </p:cNvPicPr>
          <p:nvPr/>
        </p:nvPicPr>
        <p:blipFill>
          <a:blip r:embed="rId2"/>
          <a:stretch>
            <a:fillRect/>
          </a:stretch>
        </p:blipFill>
        <p:spPr>
          <a:xfrm>
            <a:off x="6357584" y="2174158"/>
            <a:ext cx="5488510" cy="4000702"/>
          </a:xfrm>
          <a:prstGeom prst="rect">
            <a:avLst/>
          </a:prstGeom>
        </p:spPr>
      </p:pic>
    </p:spTree>
    <p:extLst>
      <p:ext uri="{BB962C8B-B14F-4D97-AF65-F5344CB8AC3E}">
        <p14:creationId xmlns:p14="http://schemas.microsoft.com/office/powerpoint/2010/main" val="761227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639F-4EE4-BFAE-8473-9F17088623B2}"/>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8F7CEFBF-54BE-0EF2-C344-05F729BA0D91}"/>
              </a:ext>
            </a:extLst>
          </p:cNvPr>
          <p:cNvSpPr>
            <a:spLocks noGrp="1"/>
          </p:cNvSpPr>
          <p:nvPr>
            <p:ph idx="1"/>
          </p:nvPr>
        </p:nvSpPr>
        <p:spPr/>
        <p:txBody>
          <a:bodyPr vert="horz" lIns="91440" tIns="45720" rIns="91440" bIns="45720" rtlCol="0" anchor="t">
            <a:normAutofit/>
          </a:bodyPr>
          <a:lstStyle/>
          <a:p>
            <a:r>
              <a:rPr lang="en-US" dirty="0"/>
              <a:t>How are they structured?</a:t>
            </a:r>
          </a:p>
          <a:p>
            <a:r>
              <a:rPr lang="en-US" dirty="0"/>
              <a:t>How do they get their input? </a:t>
            </a:r>
          </a:p>
          <a:p>
            <a:r>
              <a:rPr lang="en-US" dirty="0"/>
              <a:t>How do they apply the transformation process?</a:t>
            </a:r>
          </a:p>
          <a:p>
            <a:r>
              <a:rPr lang="en-US" dirty="0"/>
              <a:t>Where does the output go?</a:t>
            </a:r>
          </a:p>
          <a:p>
            <a:r>
              <a:rPr lang="en-US" dirty="0"/>
              <a:t>What are the neurons internal parameters?</a:t>
            </a:r>
          </a:p>
          <a:p>
            <a:r>
              <a:rPr lang="en-US" dirty="0"/>
              <a:t>How do we evaluate a neural network? </a:t>
            </a:r>
          </a:p>
          <a:p>
            <a:r>
              <a:rPr lang="en-US" dirty="0"/>
              <a:t>How do we make it work well? </a:t>
            </a:r>
          </a:p>
        </p:txBody>
      </p:sp>
    </p:spTree>
    <p:extLst>
      <p:ext uri="{BB962C8B-B14F-4D97-AF65-F5344CB8AC3E}">
        <p14:creationId xmlns:p14="http://schemas.microsoft.com/office/powerpoint/2010/main" val="3820492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5532-4894-8BEF-2B9E-C4CDB2EE587A}"/>
              </a:ext>
            </a:extLst>
          </p:cNvPr>
          <p:cNvSpPr>
            <a:spLocks noGrp="1"/>
          </p:cNvSpPr>
          <p:nvPr>
            <p:ph type="title"/>
          </p:nvPr>
        </p:nvSpPr>
        <p:spPr/>
        <p:txBody>
          <a:bodyPr/>
          <a:lstStyle/>
          <a:p>
            <a:r>
              <a:rPr lang="en-US" dirty="0"/>
              <a:t>Structure of a Neural Network</a:t>
            </a:r>
          </a:p>
        </p:txBody>
      </p:sp>
      <p:sp>
        <p:nvSpPr>
          <p:cNvPr id="3" name="Content Placeholder 2">
            <a:extLst>
              <a:ext uri="{FF2B5EF4-FFF2-40B4-BE49-F238E27FC236}">
                <a16:creationId xmlns:a16="http://schemas.microsoft.com/office/drawing/2014/main" id="{379469CE-C06C-7702-3B46-CA7E9BE98620}"/>
              </a:ext>
            </a:extLst>
          </p:cNvPr>
          <p:cNvSpPr>
            <a:spLocks noGrp="1"/>
          </p:cNvSpPr>
          <p:nvPr>
            <p:ph idx="1"/>
          </p:nvPr>
        </p:nvSpPr>
        <p:spPr/>
        <p:txBody>
          <a:bodyPr vert="horz" lIns="91440" tIns="45720" rIns="91440" bIns="45720" rtlCol="0" anchor="t">
            <a:normAutofit/>
          </a:bodyPr>
          <a:lstStyle/>
          <a:p>
            <a:r>
              <a:rPr lang="en-US" dirty="0"/>
              <a:t>Neurons are base unit</a:t>
            </a:r>
          </a:p>
          <a:p>
            <a:r>
              <a:rPr lang="en-US" dirty="0"/>
              <a:t>Neurons are arranged in layers</a:t>
            </a:r>
          </a:p>
          <a:p>
            <a:r>
              <a:rPr lang="en-US" dirty="0"/>
              <a:t>Layers as an organizing principle have to do with how the networks handles input/output</a:t>
            </a:r>
          </a:p>
          <a:p>
            <a:r>
              <a:rPr lang="en-US" dirty="0"/>
              <a:t>Layers can have any number of neurons</a:t>
            </a:r>
          </a:p>
          <a:p>
            <a:r>
              <a:rPr lang="en-US" dirty="0"/>
              <a:t>A neural network can have any number of layers</a:t>
            </a:r>
          </a:p>
          <a:p>
            <a:r>
              <a:rPr lang="en-US" dirty="0"/>
              <a:t>Layers, in general, receive the same input. Their output goes to the same layer. </a:t>
            </a:r>
          </a:p>
          <a:p>
            <a:r>
              <a:rPr lang="en-US" dirty="0"/>
              <a:t>Not all layers have to have the same number of neurons</a:t>
            </a:r>
          </a:p>
        </p:txBody>
      </p:sp>
    </p:spTree>
    <p:extLst>
      <p:ext uri="{BB962C8B-B14F-4D97-AF65-F5344CB8AC3E}">
        <p14:creationId xmlns:p14="http://schemas.microsoft.com/office/powerpoint/2010/main" val="239508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0E58909-4D5C-88A1-A41E-E4CCC7856668}"/>
              </a:ext>
            </a:extLst>
          </p:cNvPr>
          <p:cNvSpPr/>
          <p:nvPr/>
        </p:nvSpPr>
        <p:spPr>
          <a:xfrm>
            <a:off x="5195454" y="2978727"/>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8D52606-516C-6C6D-5BBA-B1860102DCC7}"/>
              </a:ext>
            </a:extLst>
          </p:cNvPr>
          <p:cNvSpPr txBox="1"/>
          <p:nvPr/>
        </p:nvSpPr>
        <p:spPr>
          <a:xfrm>
            <a:off x="3509818" y="3355109"/>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Tree>
    <p:extLst>
      <p:ext uri="{BB962C8B-B14F-4D97-AF65-F5344CB8AC3E}">
        <p14:creationId xmlns:p14="http://schemas.microsoft.com/office/powerpoint/2010/main" val="1436901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03019-5FA7-AE92-6746-B6E91C9577BA}"/>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2F5A0A1D-0714-AB39-E7C7-FC635E6A7F12}"/>
              </a:ext>
            </a:extLst>
          </p:cNvPr>
          <p:cNvSpPr>
            <a:spLocks noGrp="1"/>
          </p:cNvSpPr>
          <p:nvPr>
            <p:ph idx="1"/>
          </p:nvPr>
        </p:nvSpPr>
        <p:spPr>
          <a:xfrm>
            <a:off x="838200" y="1825625"/>
            <a:ext cx="5246915" cy="4351338"/>
          </a:xfrm>
        </p:spPr>
        <p:txBody>
          <a:bodyPr vert="horz" lIns="91440" tIns="45720" rIns="91440" bIns="45720" rtlCol="0" anchor="t">
            <a:normAutofit fontScale="92500" lnSpcReduction="10000"/>
          </a:bodyPr>
          <a:lstStyle/>
          <a:p>
            <a:r>
              <a:rPr lang="en-US" dirty="0"/>
              <a:t>In this day and age, neural networks form the basis of the vast, enormous, and overwhelming majority of the discussion around AI</a:t>
            </a:r>
            <a:endParaRPr lang="en-US"/>
          </a:p>
          <a:p>
            <a:r>
              <a:rPr lang="en-US" dirty="0"/>
              <a:t>ChatGPT is a Neural Network</a:t>
            </a:r>
          </a:p>
          <a:p>
            <a:r>
              <a:rPr lang="en-US" dirty="0"/>
              <a:t>Midjourney is a Neural Network</a:t>
            </a:r>
          </a:p>
          <a:p>
            <a:r>
              <a:rPr lang="en-US" dirty="0"/>
              <a:t>The neural network family is a big one but they share a lot of the same underlying characteristics </a:t>
            </a:r>
          </a:p>
          <a:p>
            <a:r>
              <a:rPr lang="en-US" dirty="0"/>
              <a:t>We are going to start simple</a:t>
            </a:r>
          </a:p>
        </p:txBody>
      </p:sp>
      <p:pic>
        <p:nvPicPr>
          <p:cNvPr id="4" name="Picture 3" descr="AI Trends - The Greens, The Scams, and...Talent Hunt - TechvangArt">
            <a:extLst>
              <a:ext uri="{FF2B5EF4-FFF2-40B4-BE49-F238E27FC236}">
                <a16:creationId xmlns:a16="http://schemas.microsoft.com/office/drawing/2014/main" id="{9596983C-CD4C-74D8-25CC-71EAE1274B1F}"/>
              </a:ext>
            </a:extLst>
          </p:cNvPr>
          <p:cNvPicPr>
            <a:picLocks noChangeAspect="1"/>
          </p:cNvPicPr>
          <p:nvPr/>
        </p:nvPicPr>
        <p:blipFill>
          <a:blip r:embed="rId2"/>
          <a:stretch>
            <a:fillRect/>
          </a:stretch>
        </p:blipFill>
        <p:spPr>
          <a:xfrm>
            <a:off x="6106887" y="1955663"/>
            <a:ext cx="5812969" cy="4111448"/>
          </a:xfrm>
          <a:prstGeom prst="rect">
            <a:avLst/>
          </a:prstGeom>
        </p:spPr>
      </p:pic>
      <p:sp>
        <p:nvSpPr>
          <p:cNvPr id="5" name="TextBox 4">
            <a:extLst>
              <a:ext uri="{FF2B5EF4-FFF2-40B4-BE49-F238E27FC236}">
                <a16:creationId xmlns:a16="http://schemas.microsoft.com/office/drawing/2014/main" id="{A0BC42A8-0CA6-7504-E2DC-5A273EBC2E65}"/>
              </a:ext>
            </a:extLst>
          </p:cNvPr>
          <p:cNvSpPr txBox="1"/>
          <p:nvPr/>
        </p:nvSpPr>
        <p:spPr>
          <a:xfrm>
            <a:off x="7402286" y="6063343"/>
            <a:ext cx="42998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https://techvangart.com/2023/04/06/ai-trends-the-greens-the-scams-and-talent-hunt/</a:t>
            </a:r>
          </a:p>
        </p:txBody>
      </p:sp>
    </p:spTree>
    <p:extLst>
      <p:ext uri="{BB962C8B-B14F-4D97-AF65-F5344CB8AC3E}">
        <p14:creationId xmlns:p14="http://schemas.microsoft.com/office/powerpoint/2010/main" val="3380933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0E58909-4D5C-88A1-A41E-E4CCC7856668}"/>
              </a:ext>
            </a:extLst>
          </p:cNvPr>
          <p:cNvSpPr/>
          <p:nvPr/>
        </p:nvSpPr>
        <p:spPr>
          <a:xfrm>
            <a:off x="5718232" y="26323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8D52606-516C-6C6D-5BBA-B1860102DCC7}"/>
              </a:ext>
            </a:extLst>
          </p:cNvPr>
          <p:cNvSpPr txBox="1"/>
          <p:nvPr/>
        </p:nvSpPr>
        <p:spPr>
          <a:xfrm>
            <a:off x="4537363" y="3066473"/>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2" name="Oval 1">
            <a:extLst>
              <a:ext uri="{FF2B5EF4-FFF2-40B4-BE49-F238E27FC236}">
                <a16:creationId xmlns:a16="http://schemas.microsoft.com/office/drawing/2014/main" id="{A01071CF-61B9-6468-98CF-4182594DDBE6}"/>
              </a:ext>
            </a:extLst>
          </p:cNvPr>
          <p:cNvSpPr/>
          <p:nvPr/>
        </p:nvSpPr>
        <p:spPr>
          <a:xfrm>
            <a:off x="5706686" y="10968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60492B3-4E0A-E0D9-A4A8-736F5EB00034}"/>
              </a:ext>
            </a:extLst>
          </p:cNvPr>
          <p:cNvSpPr txBox="1"/>
          <p:nvPr/>
        </p:nvSpPr>
        <p:spPr>
          <a:xfrm>
            <a:off x="4525817" y="1530927"/>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4" name="Oval 3">
            <a:extLst>
              <a:ext uri="{FF2B5EF4-FFF2-40B4-BE49-F238E27FC236}">
                <a16:creationId xmlns:a16="http://schemas.microsoft.com/office/drawing/2014/main" id="{02E47569-28BA-4719-8370-67FD25D2D9F9}"/>
              </a:ext>
            </a:extLst>
          </p:cNvPr>
          <p:cNvSpPr/>
          <p:nvPr/>
        </p:nvSpPr>
        <p:spPr>
          <a:xfrm>
            <a:off x="5706686" y="42140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4F38A0D-15F2-7578-1082-7D0C8EF4A6B2}"/>
              </a:ext>
            </a:extLst>
          </p:cNvPr>
          <p:cNvSpPr txBox="1"/>
          <p:nvPr/>
        </p:nvSpPr>
        <p:spPr>
          <a:xfrm>
            <a:off x="4525817" y="4648199"/>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8" name="TextBox 7">
            <a:extLst>
              <a:ext uri="{FF2B5EF4-FFF2-40B4-BE49-F238E27FC236}">
                <a16:creationId xmlns:a16="http://schemas.microsoft.com/office/drawing/2014/main" id="{D6D040EA-77E4-C5FD-9370-6ED81C936660}"/>
              </a:ext>
            </a:extLst>
          </p:cNvPr>
          <p:cNvSpPr txBox="1"/>
          <p:nvPr/>
        </p:nvSpPr>
        <p:spPr>
          <a:xfrm>
            <a:off x="5357090" y="60567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3 neurons</a:t>
            </a:r>
          </a:p>
        </p:txBody>
      </p:sp>
      <p:grpSp>
        <p:nvGrpSpPr>
          <p:cNvPr id="12" name="Group 11">
            <a:extLst>
              <a:ext uri="{FF2B5EF4-FFF2-40B4-BE49-F238E27FC236}">
                <a16:creationId xmlns:a16="http://schemas.microsoft.com/office/drawing/2014/main" id="{CFAD7B33-AAB3-D7FD-CE82-35A69D8B3EAC}"/>
              </a:ext>
            </a:extLst>
          </p:cNvPr>
          <p:cNvGrpSpPr/>
          <p:nvPr/>
        </p:nvGrpSpPr>
        <p:grpSpPr>
          <a:xfrm>
            <a:off x="5361708" y="5343237"/>
            <a:ext cx="1821872" cy="480290"/>
            <a:chOff x="5361708" y="5343237"/>
            <a:chExt cx="1821872" cy="480290"/>
          </a:xfrm>
        </p:grpSpPr>
        <p:sp>
          <p:nvSpPr>
            <p:cNvPr id="9" name="Rectangle 8">
              <a:extLst>
                <a:ext uri="{FF2B5EF4-FFF2-40B4-BE49-F238E27FC236}">
                  <a16:creationId xmlns:a16="http://schemas.microsoft.com/office/drawing/2014/main" id="{23DDD6A9-1043-272A-7648-E17A82E5EA4B}"/>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CBAB4F-C1EB-E510-A7D9-D0AD62E14961}"/>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5FD9BB-A29F-853B-3AFF-51433472773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4029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0E58909-4D5C-88A1-A41E-E4CCC7856668}"/>
              </a:ext>
            </a:extLst>
          </p:cNvPr>
          <p:cNvSpPr/>
          <p:nvPr/>
        </p:nvSpPr>
        <p:spPr>
          <a:xfrm>
            <a:off x="5718232" y="26323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8D52606-516C-6C6D-5BBA-B1860102DCC7}"/>
              </a:ext>
            </a:extLst>
          </p:cNvPr>
          <p:cNvSpPr txBox="1"/>
          <p:nvPr/>
        </p:nvSpPr>
        <p:spPr>
          <a:xfrm>
            <a:off x="4537363" y="3066473"/>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2" name="Oval 1">
            <a:extLst>
              <a:ext uri="{FF2B5EF4-FFF2-40B4-BE49-F238E27FC236}">
                <a16:creationId xmlns:a16="http://schemas.microsoft.com/office/drawing/2014/main" id="{A01071CF-61B9-6468-98CF-4182594DDBE6}"/>
              </a:ext>
            </a:extLst>
          </p:cNvPr>
          <p:cNvSpPr/>
          <p:nvPr/>
        </p:nvSpPr>
        <p:spPr>
          <a:xfrm>
            <a:off x="5706686" y="10968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60492B3-4E0A-E0D9-A4A8-736F5EB00034}"/>
              </a:ext>
            </a:extLst>
          </p:cNvPr>
          <p:cNvSpPr txBox="1"/>
          <p:nvPr/>
        </p:nvSpPr>
        <p:spPr>
          <a:xfrm>
            <a:off x="4525817" y="1530927"/>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4" name="Oval 3">
            <a:extLst>
              <a:ext uri="{FF2B5EF4-FFF2-40B4-BE49-F238E27FC236}">
                <a16:creationId xmlns:a16="http://schemas.microsoft.com/office/drawing/2014/main" id="{02E47569-28BA-4719-8370-67FD25D2D9F9}"/>
              </a:ext>
            </a:extLst>
          </p:cNvPr>
          <p:cNvSpPr/>
          <p:nvPr/>
        </p:nvSpPr>
        <p:spPr>
          <a:xfrm>
            <a:off x="5706686" y="42140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4F38A0D-15F2-7578-1082-7D0C8EF4A6B2}"/>
              </a:ext>
            </a:extLst>
          </p:cNvPr>
          <p:cNvSpPr txBox="1"/>
          <p:nvPr/>
        </p:nvSpPr>
        <p:spPr>
          <a:xfrm>
            <a:off x="4525817" y="4648199"/>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8" name="TextBox 7">
            <a:extLst>
              <a:ext uri="{FF2B5EF4-FFF2-40B4-BE49-F238E27FC236}">
                <a16:creationId xmlns:a16="http://schemas.microsoft.com/office/drawing/2014/main" id="{D6D040EA-77E4-C5FD-9370-6ED81C936660}"/>
              </a:ext>
            </a:extLst>
          </p:cNvPr>
          <p:cNvSpPr txBox="1"/>
          <p:nvPr/>
        </p:nvSpPr>
        <p:spPr>
          <a:xfrm>
            <a:off x="5357090" y="60567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3 neurons</a:t>
            </a:r>
          </a:p>
        </p:txBody>
      </p:sp>
      <p:grpSp>
        <p:nvGrpSpPr>
          <p:cNvPr id="12" name="Group 11">
            <a:extLst>
              <a:ext uri="{FF2B5EF4-FFF2-40B4-BE49-F238E27FC236}">
                <a16:creationId xmlns:a16="http://schemas.microsoft.com/office/drawing/2014/main" id="{CFAD7B33-AAB3-D7FD-CE82-35A69D8B3EAC}"/>
              </a:ext>
            </a:extLst>
          </p:cNvPr>
          <p:cNvGrpSpPr/>
          <p:nvPr/>
        </p:nvGrpSpPr>
        <p:grpSpPr>
          <a:xfrm>
            <a:off x="5361708" y="5343237"/>
            <a:ext cx="1821872" cy="480290"/>
            <a:chOff x="5361708" y="5343237"/>
            <a:chExt cx="1821872" cy="480290"/>
          </a:xfrm>
        </p:grpSpPr>
        <p:sp>
          <p:nvSpPr>
            <p:cNvPr id="9" name="Rectangle 8">
              <a:extLst>
                <a:ext uri="{FF2B5EF4-FFF2-40B4-BE49-F238E27FC236}">
                  <a16:creationId xmlns:a16="http://schemas.microsoft.com/office/drawing/2014/main" id="{23DDD6A9-1043-272A-7648-E17A82E5EA4B}"/>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CBAB4F-C1EB-E510-A7D9-D0AD62E14961}"/>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5FD9BB-A29F-853B-3AFF-51433472773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A453BC7B-336E-D053-5C17-21A03998243E}"/>
              </a:ext>
            </a:extLst>
          </p:cNvPr>
          <p:cNvSpPr/>
          <p:nvPr/>
        </p:nvSpPr>
        <p:spPr>
          <a:xfrm>
            <a:off x="2334951" y="34146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F927BE6-8C67-A9D1-3A3A-B29954E24E41}"/>
              </a:ext>
            </a:extLst>
          </p:cNvPr>
          <p:cNvSpPr txBox="1"/>
          <p:nvPr/>
        </p:nvSpPr>
        <p:spPr>
          <a:xfrm>
            <a:off x="1154083" y="3848793"/>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15" name="Oval 14">
            <a:extLst>
              <a:ext uri="{FF2B5EF4-FFF2-40B4-BE49-F238E27FC236}">
                <a16:creationId xmlns:a16="http://schemas.microsoft.com/office/drawing/2014/main" id="{483BD67E-3982-C232-196C-3BD4A4CE691C}"/>
              </a:ext>
            </a:extLst>
          </p:cNvPr>
          <p:cNvSpPr/>
          <p:nvPr/>
        </p:nvSpPr>
        <p:spPr>
          <a:xfrm>
            <a:off x="2323405" y="18791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0A96931-82D9-9408-20A4-B2047AE97E95}"/>
              </a:ext>
            </a:extLst>
          </p:cNvPr>
          <p:cNvSpPr txBox="1"/>
          <p:nvPr/>
        </p:nvSpPr>
        <p:spPr>
          <a:xfrm>
            <a:off x="1142537" y="2313246"/>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19" name="TextBox 18">
            <a:extLst>
              <a:ext uri="{FF2B5EF4-FFF2-40B4-BE49-F238E27FC236}">
                <a16:creationId xmlns:a16="http://schemas.microsoft.com/office/drawing/2014/main" id="{C28574E6-048D-71BE-67DB-A3DEBF88FB40}"/>
              </a:ext>
            </a:extLst>
          </p:cNvPr>
          <p:cNvSpPr txBox="1"/>
          <p:nvPr/>
        </p:nvSpPr>
        <p:spPr>
          <a:xfrm>
            <a:off x="1699490" y="5873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795548" y="53330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3673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0E58909-4D5C-88A1-A41E-E4CCC7856668}"/>
              </a:ext>
            </a:extLst>
          </p:cNvPr>
          <p:cNvSpPr/>
          <p:nvPr/>
        </p:nvSpPr>
        <p:spPr>
          <a:xfrm>
            <a:off x="5718232" y="26323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8D52606-516C-6C6D-5BBA-B1860102DCC7}"/>
              </a:ext>
            </a:extLst>
          </p:cNvPr>
          <p:cNvSpPr txBox="1"/>
          <p:nvPr/>
        </p:nvSpPr>
        <p:spPr>
          <a:xfrm>
            <a:off x="4537363" y="3066473"/>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2" name="Oval 1">
            <a:extLst>
              <a:ext uri="{FF2B5EF4-FFF2-40B4-BE49-F238E27FC236}">
                <a16:creationId xmlns:a16="http://schemas.microsoft.com/office/drawing/2014/main" id="{A01071CF-61B9-6468-98CF-4182594DDBE6}"/>
              </a:ext>
            </a:extLst>
          </p:cNvPr>
          <p:cNvSpPr/>
          <p:nvPr/>
        </p:nvSpPr>
        <p:spPr>
          <a:xfrm>
            <a:off x="5706686" y="10968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60492B3-4E0A-E0D9-A4A8-736F5EB00034}"/>
              </a:ext>
            </a:extLst>
          </p:cNvPr>
          <p:cNvSpPr txBox="1"/>
          <p:nvPr/>
        </p:nvSpPr>
        <p:spPr>
          <a:xfrm>
            <a:off x="4525817" y="1530927"/>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4" name="Oval 3">
            <a:extLst>
              <a:ext uri="{FF2B5EF4-FFF2-40B4-BE49-F238E27FC236}">
                <a16:creationId xmlns:a16="http://schemas.microsoft.com/office/drawing/2014/main" id="{02E47569-28BA-4719-8370-67FD25D2D9F9}"/>
              </a:ext>
            </a:extLst>
          </p:cNvPr>
          <p:cNvSpPr/>
          <p:nvPr/>
        </p:nvSpPr>
        <p:spPr>
          <a:xfrm>
            <a:off x="5706686" y="42140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4F38A0D-15F2-7578-1082-7D0C8EF4A6B2}"/>
              </a:ext>
            </a:extLst>
          </p:cNvPr>
          <p:cNvSpPr txBox="1"/>
          <p:nvPr/>
        </p:nvSpPr>
        <p:spPr>
          <a:xfrm>
            <a:off x="4525817" y="4648199"/>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8" name="TextBox 7">
            <a:extLst>
              <a:ext uri="{FF2B5EF4-FFF2-40B4-BE49-F238E27FC236}">
                <a16:creationId xmlns:a16="http://schemas.microsoft.com/office/drawing/2014/main" id="{D6D040EA-77E4-C5FD-9370-6ED81C936660}"/>
              </a:ext>
            </a:extLst>
          </p:cNvPr>
          <p:cNvSpPr txBox="1"/>
          <p:nvPr/>
        </p:nvSpPr>
        <p:spPr>
          <a:xfrm>
            <a:off x="5357090" y="60567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3 neurons</a:t>
            </a:r>
          </a:p>
        </p:txBody>
      </p:sp>
      <p:grpSp>
        <p:nvGrpSpPr>
          <p:cNvPr id="12" name="Group 11">
            <a:extLst>
              <a:ext uri="{FF2B5EF4-FFF2-40B4-BE49-F238E27FC236}">
                <a16:creationId xmlns:a16="http://schemas.microsoft.com/office/drawing/2014/main" id="{CFAD7B33-AAB3-D7FD-CE82-35A69D8B3EAC}"/>
              </a:ext>
            </a:extLst>
          </p:cNvPr>
          <p:cNvGrpSpPr/>
          <p:nvPr/>
        </p:nvGrpSpPr>
        <p:grpSpPr>
          <a:xfrm>
            <a:off x="5361708" y="5343237"/>
            <a:ext cx="1821872" cy="480290"/>
            <a:chOff x="5361708" y="5343237"/>
            <a:chExt cx="1821872" cy="480290"/>
          </a:xfrm>
        </p:grpSpPr>
        <p:sp>
          <p:nvSpPr>
            <p:cNvPr id="9" name="Rectangle 8">
              <a:extLst>
                <a:ext uri="{FF2B5EF4-FFF2-40B4-BE49-F238E27FC236}">
                  <a16:creationId xmlns:a16="http://schemas.microsoft.com/office/drawing/2014/main" id="{23DDD6A9-1043-272A-7648-E17A82E5EA4B}"/>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CBAB4F-C1EB-E510-A7D9-D0AD62E14961}"/>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5FD9BB-A29F-853B-3AFF-51433472773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A453BC7B-336E-D053-5C17-21A03998243E}"/>
              </a:ext>
            </a:extLst>
          </p:cNvPr>
          <p:cNvSpPr/>
          <p:nvPr/>
        </p:nvSpPr>
        <p:spPr>
          <a:xfrm>
            <a:off x="2334951" y="34146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F927BE6-8C67-A9D1-3A3A-B29954E24E41}"/>
              </a:ext>
            </a:extLst>
          </p:cNvPr>
          <p:cNvSpPr txBox="1"/>
          <p:nvPr/>
        </p:nvSpPr>
        <p:spPr>
          <a:xfrm>
            <a:off x="1154083" y="3848793"/>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15" name="Oval 14">
            <a:extLst>
              <a:ext uri="{FF2B5EF4-FFF2-40B4-BE49-F238E27FC236}">
                <a16:creationId xmlns:a16="http://schemas.microsoft.com/office/drawing/2014/main" id="{483BD67E-3982-C232-196C-3BD4A4CE691C}"/>
              </a:ext>
            </a:extLst>
          </p:cNvPr>
          <p:cNvSpPr/>
          <p:nvPr/>
        </p:nvSpPr>
        <p:spPr>
          <a:xfrm>
            <a:off x="2323405" y="18791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0A96931-82D9-9408-20A4-B2047AE97E95}"/>
              </a:ext>
            </a:extLst>
          </p:cNvPr>
          <p:cNvSpPr txBox="1"/>
          <p:nvPr/>
        </p:nvSpPr>
        <p:spPr>
          <a:xfrm>
            <a:off x="1142537" y="2313246"/>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19" name="TextBox 18">
            <a:extLst>
              <a:ext uri="{FF2B5EF4-FFF2-40B4-BE49-F238E27FC236}">
                <a16:creationId xmlns:a16="http://schemas.microsoft.com/office/drawing/2014/main" id="{C28574E6-048D-71BE-67DB-A3DEBF88FB40}"/>
              </a:ext>
            </a:extLst>
          </p:cNvPr>
          <p:cNvSpPr txBox="1"/>
          <p:nvPr/>
        </p:nvSpPr>
        <p:spPr>
          <a:xfrm>
            <a:off x="1699490" y="5873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795548" y="53330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26456A68-92BA-99BE-5DE2-7A5BF6933AED}"/>
              </a:ext>
            </a:extLst>
          </p:cNvPr>
          <p:cNvSpPr/>
          <p:nvPr/>
        </p:nvSpPr>
        <p:spPr>
          <a:xfrm>
            <a:off x="9396150" y="347564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F3CDE61-CF4A-79A4-2109-6D505F8B7407}"/>
              </a:ext>
            </a:extLst>
          </p:cNvPr>
          <p:cNvSpPr txBox="1"/>
          <p:nvPr/>
        </p:nvSpPr>
        <p:spPr>
          <a:xfrm>
            <a:off x="8215283" y="3909753"/>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24" name="Oval 23">
            <a:extLst>
              <a:ext uri="{FF2B5EF4-FFF2-40B4-BE49-F238E27FC236}">
                <a16:creationId xmlns:a16="http://schemas.microsoft.com/office/drawing/2014/main" id="{DD465528-A415-1A9C-D6D2-E7BD8ED26D5D}"/>
              </a:ext>
            </a:extLst>
          </p:cNvPr>
          <p:cNvSpPr/>
          <p:nvPr/>
        </p:nvSpPr>
        <p:spPr>
          <a:xfrm>
            <a:off x="9384604" y="194009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BF6E8C0-D6A4-6A97-F9F2-44900120945C}"/>
              </a:ext>
            </a:extLst>
          </p:cNvPr>
          <p:cNvSpPr txBox="1"/>
          <p:nvPr/>
        </p:nvSpPr>
        <p:spPr>
          <a:xfrm>
            <a:off x="8203737" y="2374205"/>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26" name="TextBox 25">
            <a:extLst>
              <a:ext uri="{FF2B5EF4-FFF2-40B4-BE49-F238E27FC236}">
                <a16:creationId xmlns:a16="http://schemas.microsoft.com/office/drawing/2014/main" id="{FB20D8BA-5F27-21AC-4023-6838885146E3}"/>
              </a:ext>
            </a:extLst>
          </p:cNvPr>
          <p:cNvSpPr txBox="1"/>
          <p:nvPr/>
        </p:nvSpPr>
        <p:spPr>
          <a:xfrm>
            <a:off x="9035010" y="5924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7" name="Group 26">
            <a:extLst>
              <a:ext uri="{FF2B5EF4-FFF2-40B4-BE49-F238E27FC236}">
                <a16:creationId xmlns:a16="http://schemas.microsoft.com/office/drawing/2014/main" id="{E5A9415B-1033-6D4E-DEF4-94E3E2E7538B}"/>
              </a:ext>
            </a:extLst>
          </p:cNvPr>
          <p:cNvGrpSpPr/>
          <p:nvPr/>
        </p:nvGrpSpPr>
        <p:grpSpPr>
          <a:xfrm>
            <a:off x="9131068" y="5383876"/>
            <a:ext cx="1821872" cy="480290"/>
            <a:chOff x="5361708" y="5343237"/>
            <a:chExt cx="1821872" cy="480290"/>
          </a:xfrm>
        </p:grpSpPr>
        <p:sp>
          <p:nvSpPr>
            <p:cNvPr id="28" name="Rectangle 27">
              <a:extLst>
                <a:ext uri="{FF2B5EF4-FFF2-40B4-BE49-F238E27FC236}">
                  <a16:creationId xmlns:a16="http://schemas.microsoft.com/office/drawing/2014/main" id="{84512DF1-B358-9C8C-7D6B-DB91D6C165D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67C739-B632-DDC9-7051-F0CB3A030DA8}"/>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B6FBB97-32CE-7F9D-D7D7-3175D9F1ED94}"/>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0563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0E58909-4D5C-88A1-A41E-E4CCC7856668}"/>
              </a:ext>
            </a:extLst>
          </p:cNvPr>
          <p:cNvSpPr/>
          <p:nvPr/>
        </p:nvSpPr>
        <p:spPr>
          <a:xfrm>
            <a:off x="5718232" y="26323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8D52606-516C-6C6D-5BBA-B1860102DCC7}"/>
              </a:ext>
            </a:extLst>
          </p:cNvPr>
          <p:cNvSpPr txBox="1"/>
          <p:nvPr/>
        </p:nvSpPr>
        <p:spPr>
          <a:xfrm>
            <a:off x="4537363" y="3066473"/>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2" name="Oval 1">
            <a:extLst>
              <a:ext uri="{FF2B5EF4-FFF2-40B4-BE49-F238E27FC236}">
                <a16:creationId xmlns:a16="http://schemas.microsoft.com/office/drawing/2014/main" id="{A01071CF-61B9-6468-98CF-4182594DDBE6}"/>
              </a:ext>
            </a:extLst>
          </p:cNvPr>
          <p:cNvSpPr/>
          <p:nvPr/>
        </p:nvSpPr>
        <p:spPr>
          <a:xfrm>
            <a:off x="5706686" y="10968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60492B3-4E0A-E0D9-A4A8-736F5EB00034}"/>
              </a:ext>
            </a:extLst>
          </p:cNvPr>
          <p:cNvSpPr txBox="1"/>
          <p:nvPr/>
        </p:nvSpPr>
        <p:spPr>
          <a:xfrm>
            <a:off x="4525817" y="1530927"/>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4" name="Oval 3">
            <a:extLst>
              <a:ext uri="{FF2B5EF4-FFF2-40B4-BE49-F238E27FC236}">
                <a16:creationId xmlns:a16="http://schemas.microsoft.com/office/drawing/2014/main" id="{02E47569-28BA-4719-8370-67FD25D2D9F9}"/>
              </a:ext>
            </a:extLst>
          </p:cNvPr>
          <p:cNvSpPr/>
          <p:nvPr/>
        </p:nvSpPr>
        <p:spPr>
          <a:xfrm>
            <a:off x="5706686" y="42140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4F38A0D-15F2-7578-1082-7D0C8EF4A6B2}"/>
              </a:ext>
            </a:extLst>
          </p:cNvPr>
          <p:cNvSpPr txBox="1"/>
          <p:nvPr/>
        </p:nvSpPr>
        <p:spPr>
          <a:xfrm>
            <a:off x="4525817" y="4648199"/>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8" name="TextBox 7">
            <a:extLst>
              <a:ext uri="{FF2B5EF4-FFF2-40B4-BE49-F238E27FC236}">
                <a16:creationId xmlns:a16="http://schemas.microsoft.com/office/drawing/2014/main" id="{D6D040EA-77E4-C5FD-9370-6ED81C936660}"/>
              </a:ext>
            </a:extLst>
          </p:cNvPr>
          <p:cNvSpPr txBox="1"/>
          <p:nvPr/>
        </p:nvSpPr>
        <p:spPr>
          <a:xfrm>
            <a:off x="5357090" y="60567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3 neurons</a:t>
            </a:r>
          </a:p>
        </p:txBody>
      </p:sp>
      <p:grpSp>
        <p:nvGrpSpPr>
          <p:cNvPr id="12" name="Group 11">
            <a:extLst>
              <a:ext uri="{FF2B5EF4-FFF2-40B4-BE49-F238E27FC236}">
                <a16:creationId xmlns:a16="http://schemas.microsoft.com/office/drawing/2014/main" id="{CFAD7B33-AAB3-D7FD-CE82-35A69D8B3EAC}"/>
              </a:ext>
            </a:extLst>
          </p:cNvPr>
          <p:cNvGrpSpPr/>
          <p:nvPr/>
        </p:nvGrpSpPr>
        <p:grpSpPr>
          <a:xfrm>
            <a:off x="5361708" y="5343237"/>
            <a:ext cx="1821872" cy="480290"/>
            <a:chOff x="5361708" y="5343237"/>
            <a:chExt cx="1821872" cy="480290"/>
          </a:xfrm>
        </p:grpSpPr>
        <p:sp>
          <p:nvSpPr>
            <p:cNvPr id="9" name="Rectangle 8">
              <a:extLst>
                <a:ext uri="{FF2B5EF4-FFF2-40B4-BE49-F238E27FC236}">
                  <a16:creationId xmlns:a16="http://schemas.microsoft.com/office/drawing/2014/main" id="{23DDD6A9-1043-272A-7648-E17A82E5EA4B}"/>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CBAB4F-C1EB-E510-A7D9-D0AD62E14961}"/>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5FD9BB-A29F-853B-3AFF-51433472773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A453BC7B-336E-D053-5C17-21A03998243E}"/>
              </a:ext>
            </a:extLst>
          </p:cNvPr>
          <p:cNvSpPr/>
          <p:nvPr/>
        </p:nvSpPr>
        <p:spPr>
          <a:xfrm>
            <a:off x="2334951" y="34146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F927BE6-8C67-A9D1-3A3A-B29954E24E41}"/>
              </a:ext>
            </a:extLst>
          </p:cNvPr>
          <p:cNvSpPr txBox="1"/>
          <p:nvPr/>
        </p:nvSpPr>
        <p:spPr>
          <a:xfrm>
            <a:off x="1154083" y="3848793"/>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15" name="Oval 14">
            <a:extLst>
              <a:ext uri="{FF2B5EF4-FFF2-40B4-BE49-F238E27FC236}">
                <a16:creationId xmlns:a16="http://schemas.microsoft.com/office/drawing/2014/main" id="{483BD67E-3982-C232-196C-3BD4A4CE691C}"/>
              </a:ext>
            </a:extLst>
          </p:cNvPr>
          <p:cNvSpPr/>
          <p:nvPr/>
        </p:nvSpPr>
        <p:spPr>
          <a:xfrm>
            <a:off x="2323405" y="18791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0A96931-82D9-9408-20A4-B2047AE97E95}"/>
              </a:ext>
            </a:extLst>
          </p:cNvPr>
          <p:cNvSpPr txBox="1"/>
          <p:nvPr/>
        </p:nvSpPr>
        <p:spPr>
          <a:xfrm>
            <a:off x="1142537" y="2313246"/>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19" name="TextBox 18">
            <a:extLst>
              <a:ext uri="{FF2B5EF4-FFF2-40B4-BE49-F238E27FC236}">
                <a16:creationId xmlns:a16="http://schemas.microsoft.com/office/drawing/2014/main" id="{C28574E6-048D-71BE-67DB-A3DEBF88FB40}"/>
              </a:ext>
            </a:extLst>
          </p:cNvPr>
          <p:cNvSpPr txBox="1"/>
          <p:nvPr/>
        </p:nvSpPr>
        <p:spPr>
          <a:xfrm>
            <a:off x="1699490" y="5873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795548" y="53330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26456A68-92BA-99BE-5DE2-7A5BF6933AED}"/>
              </a:ext>
            </a:extLst>
          </p:cNvPr>
          <p:cNvSpPr/>
          <p:nvPr/>
        </p:nvSpPr>
        <p:spPr>
          <a:xfrm>
            <a:off x="9396150" y="347564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F3CDE61-CF4A-79A4-2109-6D505F8B7407}"/>
              </a:ext>
            </a:extLst>
          </p:cNvPr>
          <p:cNvSpPr txBox="1"/>
          <p:nvPr/>
        </p:nvSpPr>
        <p:spPr>
          <a:xfrm>
            <a:off x="8215283" y="3909753"/>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24" name="Oval 23">
            <a:extLst>
              <a:ext uri="{FF2B5EF4-FFF2-40B4-BE49-F238E27FC236}">
                <a16:creationId xmlns:a16="http://schemas.microsoft.com/office/drawing/2014/main" id="{DD465528-A415-1A9C-D6D2-E7BD8ED26D5D}"/>
              </a:ext>
            </a:extLst>
          </p:cNvPr>
          <p:cNvSpPr/>
          <p:nvPr/>
        </p:nvSpPr>
        <p:spPr>
          <a:xfrm>
            <a:off x="9384604" y="194009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BF6E8C0-D6A4-6A97-F9F2-44900120945C}"/>
              </a:ext>
            </a:extLst>
          </p:cNvPr>
          <p:cNvSpPr txBox="1"/>
          <p:nvPr/>
        </p:nvSpPr>
        <p:spPr>
          <a:xfrm>
            <a:off x="8203737" y="2374205"/>
            <a:ext cx="1103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Neuron</a:t>
            </a:r>
          </a:p>
        </p:txBody>
      </p:sp>
      <p:sp>
        <p:nvSpPr>
          <p:cNvPr id="26" name="TextBox 25">
            <a:extLst>
              <a:ext uri="{FF2B5EF4-FFF2-40B4-BE49-F238E27FC236}">
                <a16:creationId xmlns:a16="http://schemas.microsoft.com/office/drawing/2014/main" id="{FB20D8BA-5F27-21AC-4023-6838885146E3}"/>
              </a:ext>
            </a:extLst>
          </p:cNvPr>
          <p:cNvSpPr txBox="1"/>
          <p:nvPr/>
        </p:nvSpPr>
        <p:spPr>
          <a:xfrm>
            <a:off x="9035010" y="5924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7" name="Group 26">
            <a:extLst>
              <a:ext uri="{FF2B5EF4-FFF2-40B4-BE49-F238E27FC236}">
                <a16:creationId xmlns:a16="http://schemas.microsoft.com/office/drawing/2014/main" id="{E5A9415B-1033-6D4E-DEF4-94E3E2E7538B}"/>
              </a:ext>
            </a:extLst>
          </p:cNvPr>
          <p:cNvGrpSpPr/>
          <p:nvPr/>
        </p:nvGrpSpPr>
        <p:grpSpPr>
          <a:xfrm>
            <a:off x="9131068" y="5383876"/>
            <a:ext cx="1821872" cy="480290"/>
            <a:chOff x="5361708" y="5343237"/>
            <a:chExt cx="1821872" cy="480290"/>
          </a:xfrm>
        </p:grpSpPr>
        <p:sp>
          <p:nvSpPr>
            <p:cNvPr id="28" name="Rectangle 27">
              <a:extLst>
                <a:ext uri="{FF2B5EF4-FFF2-40B4-BE49-F238E27FC236}">
                  <a16:creationId xmlns:a16="http://schemas.microsoft.com/office/drawing/2014/main" id="{84512DF1-B358-9C8C-7D6B-DB91D6C165D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67C739-B632-DDC9-7051-F0CB3A030DA8}"/>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B6FBB97-32CE-7F9D-D7D7-3175D9F1ED94}"/>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5D53C4FB-4E6A-0253-1B86-66A09AFF40D8}"/>
              </a:ext>
            </a:extLst>
          </p:cNvPr>
          <p:cNvSpPr txBox="1"/>
          <p:nvPr/>
        </p:nvSpPr>
        <p:spPr>
          <a:xfrm>
            <a:off x="3466076" y="149670"/>
            <a:ext cx="5842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3 Layer Neural Network</a:t>
            </a:r>
          </a:p>
        </p:txBody>
      </p:sp>
    </p:spTree>
    <p:extLst>
      <p:ext uri="{BB962C8B-B14F-4D97-AF65-F5344CB8AC3E}">
        <p14:creationId xmlns:p14="http://schemas.microsoft.com/office/powerpoint/2010/main" val="623686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0B60-F98F-A538-DBB8-D4DA89E75EB9}"/>
              </a:ext>
            </a:extLst>
          </p:cNvPr>
          <p:cNvSpPr>
            <a:spLocks noGrp="1"/>
          </p:cNvSpPr>
          <p:nvPr>
            <p:ph type="title"/>
          </p:nvPr>
        </p:nvSpPr>
        <p:spPr/>
        <p:txBody>
          <a:bodyPr/>
          <a:lstStyle/>
          <a:p>
            <a:r>
              <a:rPr lang="en-US" dirty="0"/>
              <a:t>How do inputs and outputs work?</a:t>
            </a:r>
          </a:p>
        </p:txBody>
      </p:sp>
      <p:sp>
        <p:nvSpPr>
          <p:cNvPr id="3" name="Content Placeholder 2">
            <a:extLst>
              <a:ext uri="{FF2B5EF4-FFF2-40B4-BE49-F238E27FC236}">
                <a16:creationId xmlns:a16="http://schemas.microsoft.com/office/drawing/2014/main" id="{C4845E49-54AC-E689-B4F4-59F7A70132D4}"/>
              </a:ext>
            </a:extLst>
          </p:cNvPr>
          <p:cNvSpPr>
            <a:spLocks noGrp="1"/>
          </p:cNvSpPr>
          <p:nvPr>
            <p:ph idx="1"/>
          </p:nvPr>
        </p:nvSpPr>
        <p:spPr/>
        <p:txBody>
          <a:bodyPr vert="horz" lIns="91440" tIns="45720" rIns="91440" bIns="45720" rtlCol="0" anchor="t">
            <a:normAutofit/>
          </a:bodyPr>
          <a:lstStyle/>
          <a:p>
            <a:r>
              <a:rPr lang="en-US" dirty="0"/>
              <a:t>In a fully connected neural network, each layer gets input from the layer before it, and outputs to the next layer</a:t>
            </a:r>
          </a:p>
          <a:p>
            <a:r>
              <a:rPr lang="en-US" dirty="0"/>
              <a:t>The </a:t>
            </a:r>
            <a:r>
              <a:rPr lang="en-US" b="1" dirty="0"/>
              <a:t>first </a:t>
            </a:r>
            <a:r>
              <a:rPr lang="en-US" dirty="0"/>
              <a:t>layer gets input from </a:t>
            </a:r>
            <a:r>
              <a:rPr lang="en-US" b="1" dirty="0"/>
              <a:t>your actual data</a:t>
            </a:r>
          </a:p>
          <a:p>
            <a:r>
              <a:rPr lang="en-US" dirty="0"/>
              <a:t>The </a:t>
            </a:r>
            <a:r>
              <a:rPr lang="en-US" b="1" dirty="0"/>
              <a:t>last </a:t>
            </a:r>
            <a:r>
              <a:rPr lang="en-US" dirty="0"/>
              <a:t>layer output is the </a:t>
            </a:r>
            <a:r>
              <a:rPr lang="en-US" b="1" dirty="0"/>
              <a:t>overall network output or model prediction </a:t>
            </a:r>
          </a:p>
          <a:p>
            <a:r>
              <a:rPr lang="en-US" dirty="0"/>
              <a:t>Each neuron in a layer is connected to </a:t>
            </a:r>
            <a:r>
              <a:rPr lang="en-US" b="1" dirty="0"/>
              <a:t>every other neuron in the layer before </a:t>
            </a:r>
            <a:r>
              <a:rPr lang="en-US" dirty="0"/>
              <a:t>and </a:t>
            </a:r>
            <a:r>
              <a:rPr lang="en-US" b="1" dirty="0"/>
              <a:t>every other neuron in the layer after,</a:t>
            </a:r>
          </a:p>
          <a:p>
            <a:pPr marL="0" indent="0">
              <a:buNone/>
            </a:pPr>
            <a:endParaRPr lang="en-US" b="1" dirty="0"/>
          </a:p>
        </p:txBody>
      </p:sp>
    </p:spTree>
    <p:extLst>
      <p:ext uri="{BB962C8B-B14F-4D97-AF65-F5344CB8AC3E}">
        <p14:creationId xmlns:p14="http://schemas.microsoft.com/office/powerpoint/2010/main" val="932615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639F-4EE4-BFAE-8473-9F17088623B2}"/>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8F7CEFBF-54BE-0EF2-C344-05F729BA0D91}"/>
              </a:ext>
            </a:extLst>
          </p:cNvPr>
          <p:cNvSpPr>
            <a:spLocks noGrp="1"/>
          </p:cNvSpPr>
          <p:nvPr>
            <p:ph idx="1"/>
          </p:nvPr>
        </p:nvSpPr>
        <p:spPr/>
        <p:txBody>
          <a:bodyPr vert="horz" lIns="91440" tIns="45720" rIns="91440" bIns="45720" rtlCol="0" anchor="t">
            <a:normAutofit/>
          </a:bodyPr>
          <a:lstStyle/>
          <a:p>
            <a:r>
              <a:rPr lang="en-US" dirty="0"/>
              <a:t>How are they structured? - DONE</a:t>
            </a:r>
          </a:p>
          <a:p>
            <a:r>
              <a:rPr lang="en-US" dirty="0"/>
              <a:t>How do they get their input? </a:t>
            </a:r>
          </a:p>
          <a:p>
            <a:r>
              <a:rPr lang="en-US" dirty="0"/>
              <a:t>How do they apply the transformation process?</a:t>
            </a:r>
          </a:p>
          <a:p>
            <a:r>
              <a:rPr lang="en-US" dirty="0"/>
              <a:t>Where does the output go?</a:t>
            </a:r>
          </a:p>
          <a:p>
            <a:r>
              <a:rPr lang="en-US" dirty="0"/>
              <a:t>What are the neurons internal parameters?</a:t>
            </a:r>
          </a:p>
          <a:p>
            <a:r>
              <a:rPr lang="en-US" dirty="0"/>
              <a:t>How do we evaluate a neural network? </a:t>
            </a:r>
          </a:p>
          <a:p>
            <a:r>
              <a:rPr lang="en-US" dirty="0"/>
              <a:t>How do we make it work well? </a:t>
            </a:r>
          </a:p>
        </p:txBody>
      </p:sp>
    </p:spTree>
    <p:extLst>
      <p:ext uri="{BB962C8B-B14F-4D97-AF65-F5344CB8AC3E}">
        <p14:creationId xmlns:p14="http://schemas.microsoft.com/office/powerpoint/2010/main" val="547755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0B60-F98F-A538-DBB8-D4DA89E75EB9}"/>
              </a:ext>
            </a:extLst>
          </p:cNvPr>
          <p:cNvSpPr>
            <a:spLocks noGrp="1"/>
          </p:cNvSpPr>
          <p:nvPr>
            <p:ph type="title"/>
          </p:nvPr>
        </p:nvSpPr>
        <p:spPr/>
        <p:txBody>
          <a:bodyPr/>
          <a:lstStyle/>
          <a:p>
            <a:r>
              <a:rPr lang="en-US" dirty="0"/>
              <a:t>Easier to think about with an example</a:t>
            </a:r>
          </a:p>
        </p:txBody>
      </p:sp>
      <p:sp>
        <p:nvSpPr>
          <p:cNvPr id="3" name="Content Placeholder 2">
            <a:extLst>
              <a:ext uri="{FF2B5EF4-FFF2-40B4-BE49-F238E27FC236}">
                <a16:creationId xmlns:a16="http://schemas.microsoft.com/office/drawing/2014/main" id="{C4845E49-54AC-E689-B4F4-59F7A70132D4}"/>
              </a:ext>
            </a:extLst>
          </p:cNvPr>
          <p:cNvSpPr>
            <a:spLocks noGrp="1"/>
          </p:cNvSpPr>
          <p:nvPr>
            <p:ph idx="1"/>
          </p:nvPr>
        </p:nvSpPr>
        <p:spPr>
          <a:xfrm>
            <a:off x="838200" y="1825625"/>
            <a:ext cx="6694227" cy="4351338"/>
          </a:xfrm>
        </p:spPr>
        <p:txBody>
          <a:bodyPr vert="horz" lIns="91440" tIns="45720" rIns="91440" bIns="45720" rtlCol="0" anchor="t">
            <a:normAutofit/>
          </a:bodyPr>
          <a:lstStyle/>
          <a:p>
            <a:r>
              <a:rPr lang="en-US" dirty="0"/>
              <a:t>Pretend we are running a pizza delivery service</a:t>
            </a:r>
          </a:p>
          <a:p>
            <a:r>
              <a:rPr lang="en-US" dirty="0"/>
              <a:t>We are not allowed to open the pizza box</a:t>
            </a:r>
          </a:p>
          <a:p>
            <a:r>
              <a:rPr lang="en-US" dirty="0"/>
              <a:t>But we are naturally curious delivery people</a:t>
            </a:r>
          </a:p>
          <a:p>
            <a:r>
              <a:rPr lang="en-US" dirty="0"/>
              <a:t>We want to predict the type of pizza: pepperoni or cheese</a:t>
            </a:r>
          </a:p>
          <a:p>
            <a:r>
              <a:rPr lang="en-US" dirty="0"/>
              <a:t>And we have two variables: box weight and greasy percentage </a:t>
            </a:r>
          </a:p>
        </p:txBody>
      </p:sp>
      <p:pic>
        <p:nvPicPr>
          <p:cNvPr id="4" name="Picture 3" descr="Free Pizza Pizza Box photo and picture">
            <a:extLst>
              <a:ext uri="{FF2B5EF4-FFF2-40B4-BE49-F238E27FC236}">
                <a16:creationId xmlns:a16="http://schemas.microsoft.com/office/drawing/2014/main" id="{7379A5D0-08D8-064E-B82C-77400EACA2CD}"/>
              </a:ext>
            </a:extLst>
          </p:cNvPr>
          <p:cNvPicPr>
            <a:picLocks noChangeAspect="1"/>
          </p:cNvPicPr>
          <p:nvPr/>
        </p:nvPicPr>
        <p:blipFill>
          <a:blip r:embed="rId2"/>
          <a:stretch>
            <a:fillRect/>
          </a:stretch>
        </p:blipFill>
        <p:spPr>
          <a:xfrm>
            <a:off x="7786049" y="2288926"/>
            <a:ext cx="4085229" cy="4085229"/>
          </a:xfrm>
          <a:prstGeom prst="rect">
            <a:avLst/>
          </a:prstGeom>
        </p:spPr>
      </p:pic>
    </p:spTree>
    <p:extLst>
      <p:ext uri="{BB962C8B-B14F-4D97-AF65-F5344CB8AC3E}">
        <p14:creationId xmlns:p14="http://schemas.microsoft.com/office/powerpoint/2010/main" val="3266131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6EE0-476A-5A0C-6C9E-E6ADB8D12E71}"/>
              </a:ext>
            </a:extLst>
          </p:cNvPr>
          <p:cNvSpPr>
            <a:spLocks noGrp="1"/>
          </p:cNvSpPr>
          <p:nvPr>
            <p:ph type="title"/>
          </p:nvPr>
        </p:nvSpPr>
        <p:spPr/>
        <p:txBody>
          <a:bodyPr/>
          <a:lstStyle/>
          <a:p>
            <a:r>
              <a:rPr lang="en-US" dirty="0"/>
              <a:t>Pizza Example</a:t>
            </a:r>
          </a:p>
        </p:txBody>
      </p:sp>
      <p:sp>
        <p:nvSpPr>
          <p:cNvPr id="3" name="Content Placeholder 2">
            <a:extLst>
              <a:ext uri="{FF2B5EF4-FFF2-40B4-BE49-F238E27FC236}">
                <a16:creationId xmlns:a16="http://schemas.microsoft.com/office/drawing/2014/main" id="{8887BE63-C0A7-8BAE-4058-933BBFF84231}"/>
              </a:ext>
            </a:extLst>
          </p:cNvPr>
          <p:cNvSpPr>
            <a:spLocks noGrp="1"/>
          </p:cNvSpPr>
          <p:nvPr>
            <p:ph idx="1"/>
          </p:nvPr>
        </p:nvSpPr>
        <p:spPr/>
        <p:txBody>
          <a:bodyPr vert="horz" lIns="91440" tIns="45720" rIns="91440" bIns="45720" rtlCol="0" anchor="t">
            <a:normAutofit/>
          </a:bodyPr>
          <a:lstStyle/>
          <a:p>
            <a:r>
              <a:rPr lang="en-US" dirty="0"/>
              <a:t>Two inputs: </a:t>
            </a:r>
          </a:p>
          <a:p>
            <a:pPr lvl="1">
              <a:buFont typeface="Courier New" panose="020B0604020202020204" pitchFamily="34" charset="0"/>
              <a:buChar char="o"/>
            </a:pPr>
            <a:r>
              <a:rPr lang="en-US" dirty="0"/>
              <a:t>Box weight</a:t>
            </a:r>
          </a:p>
          <a:p>
            <a:pPr lvl="1">
              <a:buFont typeface="Courier New" panose="020B0604020202020204" pitchFamily="34" charset="0"/>
              <a:buChar char="o"/>
            </a:pPr>
            <a:r>
              <a:rPr lang="en-US" dirty="0"/>
              <a:t>Greasiness %</a:t>
            </a:r>
          </a:p>
          <a:p>
            <a:r>
              <a:rPr lang="en-US" dirty="0"/>
              <a:t>One output with two possible values:</a:t>
            </a:r>
          </a:p>
          <a:p>
            <a:pPr lvl="1">
              <a:buFont typeface="Courier New" panose="020B0604020202020204" pitchFamily="34" charset="0"/>
              <a:buChar char="o"/>
            </a:pPr>
            <a:r>
              <a:rPr lang="en-US" dirty="0"/>
              <a:t>Cheese</a:t>
            </a:r>
          </a:p>
          <a:p>
            <a:pPr lvl="1">
              <a:buFont typeface="Courier New" panose="020B0604020202020204" pitchFamily="34" charset="0"/>
              <a:buChar char="o"/>
            </a:pPr>
            <a:r>
              <a:rPr lang="en-US" dirty="0"/>
              <a:t>Pepperoni</a:t>
            </a:r>
          </a:p>
          <a:p>
            <a:r>
              <a:rPr lang="en-US" dirty="0"/>
              <a:t>So, we want to construct a neural network to make this prediction based on the data we collected</a:t>
            </a:r>
          </a:p>
          <a:p>
            <a:r>
              <a:rPr lang="en-US" dirty="0"/>
              <a:t>Let's start with the first layer </a:t>
            </a:r>
          </a:p>
          <a:p>
            <a:endParaRPr lang="en-US" dirty="0"/>
          </a:p>
        </p:txBody>
      </p:sp>
    </p:spTree>
    <p:extLst>
      <p:ext uri="{BB962C8B-B14F-4D97-AF65-F5344CB8AC3E}">
        <p14:creationId xmlns:p14="http://schemas.microsoft.com/office/powerpoint/2010/main" val="204602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960551" y="376012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949005" y="222457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528290" y="566050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624348" y="511971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703810" y="9361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581890" y="237882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Box Weight</a:t>
            </a:r>
            <a:endParaRPr lang="en-US" dirty="0"/>
          </a:p>
        </p:txBody>
      </p:sp>
      <p:sp>
        <p:nvSpPr>
          <p:cNvPr id="34" name="TextBox 33">
            <a:extLst>
              <a:ext uri="{FF2B5EF4-FFF2-40B4-BE49-F238E27FC236}">
                <a16:creationId xmlns:a16="http://schemas.microsoft.com/office/drawing/2014/main" id="{BB3006D0-5006-705F-1A1A-63ED2947352B}"/>
              </a:ext>
            </a:extLst>
          </p:cNvPr>
          <p:cNvSpPr txBox="1"/>
          <p:nvPr/>
        </p:nvSpPr>
        <p:spPr>
          <a:xfrm>
            <a:off x="703810" y="37605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Greasiness %</a:t>
            </a:r>
          </a:p>
        </p:txBody>
      </p:sp>
      <p:sp>
        <p:nvSpPr>
          <p:cNvPr id="35" name="TextBox 34">
            <a:extLst>
              <a:ext uri="{FF2B5EF4-FFF2-40B4-BE49-F238E27FC236}">
                <a16:creationId xmlns:a16="http://schemas.microsoft.com/office/drawing/2014/main" id="{154CDA8F-6102-5FD2-A244-551B838229D0}"/>
              </a:ext>
            </a:extLst>
          </p:cNvPr>
          <p:cNvSpPr txBox="1"/>
          <p:nvPr/>
        </p:nvSpPr>
        <p:spPr>
          <a:xfrm>
            <a:off x="3822930" y="93610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1</a:t>
            </a:r>
            <a:endParaRPr lang="en-US" dirty="0"/>
          </a:p>
        </p:txBody>
      </p:sp>
    </p:spTree>
    <p:extLst>
      <p:ext uri="{BB962C8B-B14F-4D97-AF65-F5344CB8AC3E}">
        <p14:creationId xmlns:p14="http://schemas.microsoft.com/office/powerpoint/2010/main" val="1258288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960551" y="376012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949005" y="222457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528290" y="566050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624348" y="511971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703810" y="9361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581890" y="237882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81890" y="37605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822930" y="93610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cxnSp>
        <p:nvCxnSpPr>
          <p:cNvPr id="2" name="Straight Arrow Connector 1">
            <a:extLst>
              <a:ext uri="{FF2B5EF4-FFF2-40B4-BE49-F238E27FC236}">
                <a16:creationId xmlns:a16="http://schemas.microsoft.com/office/drawing/2014/main" id="{794A8364-3F05-6F08-1EF8-A6108837EDA7}"/>
              </a:ext>
            </a:extLst>
          </p:cNvPr>
          <p:cNvCxnSpPr/>
          <p:nvPr/>
        </p:nvCxnSpPr>
        <p:spPr>
          <a:xfrm flipH="1">
            <a:off x="5283200" y="2727960"/>
            <a:ext cx="132080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8CCB359-CC5A-B3A7-8AC1-80F8461DE824}"/>
              </a:ext>
            </a:extLst>
          </p:cNvPr>
          <p:cNvSpPr txBox="1"/>
          <p:nvPr/>
        </p:nvSpPr>
        <p:spPr>
          <a:xfrm>
            <a:off x="6820130" y="2571865"/>
            <a:ext cx="4195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I'm going to name this neuron Frank</a:t>
            </a:r>
            <a:endParaRPr lang="en-US" dirty="0"/>
          </a:p>
        </p:txBody>
      </p:sp>
      <p:cxnSp>
        <p:nvCxnSpPr>
          <p:cNvPr id="4" name="Straight Arrow Connector 3">
            <a:extLst>
              <a:ext uri="{FF2B5EF4-FFF2-40B4-BE49-F238E27FC236}">
                <a16:creationId xmlns:a16="http://schemas.microsoft.com/office/drawing/2014/main" id="{184BF48C-6FC6-2465-5CC2-CAA8C8C77B04}"/>
              </a:ext>
            </a:extLst>
          </p:cNvPr>
          <p:cNvCxnSpPr>
            <a:cxnSpLocks/>
          </p:cNvCxnSpPr>
          <p:nvPr/>
        </p:nvCxnSpPr>
        <p:spPr>
          <a:xfrm flipH="1">
            <a:off x="5262880" y="4272280"/>
            <a:ext cx="132080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93711C4-187B-516A-998C-A86FE14B1095}"/>
              </a:ext>
            </a:extLst>
          </p:cNvPr>
          <p:cNvSpPr txBox="1"/>
          <p:nvPr/>
        </p:nvSpPr>
        <p:spPr>
          <a:xfrm>
            <a:off x="6799810" y="4116185"/>
            <a:ext cx="4195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This neuron is named Helen</a:t>
            </a:r>
            <a:endParaRPr lang="en-US" dirty="0"/>
          </a:p>
        </p:txBody>
      </p:sp>
    </p:spTree>
    <p:extLst>
      <p:ext uri="{BB962C8B-B14F-4D97-AF65-F5344CB8AC3E}">
        <p14:creationId xmlns:p14="http://schemas.microsoft.com/office/powerpoint/2010/main" val="2128690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6373-7F13-2045-A388-70093FDB7774}"/>
              </a:ext>
            </a:extLst>
          </p:cNvPr>
          <p:cNvSpPr>
            <a:spLocks noGrp="1"/>
          </p:cNvSpPr>
          <p:nvPr>
            <p:ph type="title"/>
          </p:nvPr>
        </p:nvSpPr>
        <p:spPr/>
        <p:txBody>
          <a:bodyPr/>
          <a:lstStyle/>
          <a:p>
            <a:r>
              <a:rPr lang="en-US" dirty="0"/>
              <a:t>History of Neural Networks</a:t>
            </a:r>
          </a:p>
        </p:txBody>
      </p:sp>
      <p:sp>
        <p:nvSpPr>
          <p:cNvPr id="3" name="Content Placeholder 2">
            <a:extLst>
              <a:ext uri="{FF2B5EF4-FFF2-40B4-BE49-F238E27FC236}">
                <a16:creationId xmlns:a16="http://schemas.microsoft.com/office/drawing/2014/main" id="{502C5F9E-0ABE-DAD7-47AA-9A459F48E32C}"/>
              </a:ext>
            </a:extLst>
          </p:cNvPr>
          <p:cNvSpPr>
            <a:spLocks noGrp="1"/>
          </p:cNvSpPr>
          <p:nvPr>
            <p:ph idx="1"/>
          </p:nvPr>
        </p:nvSpPr>
        <p:spPr>
          <a:xfrm>
            <a:off x="838200" y="1825625"/>
            <a:ext cx="5072743" cy="4362223"/>
          </a:xfrm>
        </p:spPr>
        <p:txBody>
          <a:bodyPr vert="horz" lIns="91440" tIns="45720" rIns="91440" bIns="45720" rtlCol="0" anchor="t">
            <a:normAutofit fontScale="92500" lnSpcReduction="20000"/>
          </a:bodyPr>
          <a:lstStyle/>
          <a:p>
            <a:r>
              <a:rPr lang="en-US" dirty="0"/>
              <a:t>Because, for some reason, it's illegal to start a neural network lecture without this slide </a:t>
            </a:r>
          </a:p>
          <a:p>
            <a:r>
              <a:rPr lang="en-US" dirty="0"/>
              <a:t>I think AI developers just get irritated when people think it's new </a:t>
            </a:r>
          </a:p>
          <a:p>
            <a:r>
              <a:rPr lang="en-US" dirty="0"/>
              <a:t>McCulloch and Pitts wrote on them in 1943</a:t>
            </a:r>
          </a:p>
          <a:p>
            <a:r>
              <a:rPr lang="en-US"/>
              <a:t>First multi-layered network in 1975</a:t>
            </a:r>
            <a:endParaRPr lang="en-US" dirty="0"/>
          </a:p>
          <a:p>
            <a:r>
              <a:rPr lang="en-US" dirty="0"/>
              <a:t>Neural Networks didn't really get popular until we made two important advancements </a:t>
            </a:r>
          </a:p>
        </p:txBody>
      </p:sp>
      <p:sp>
        <p:nvSpPr>
          <p:cNvPr id="4" name="TextBox 3">
            <a:extLst>
              <a:ext uri="{FF2B5EF4-FFF2-40B4-BE49-F238E27FC236}">
                <a16:creationId xmlns:a16="http://schemas.microsoft.com/office/drawing/2014/main" id="{22234217-8245-2C2C-105C-985FE26783F8}"/>
              </a:ext>
            </a:extLst>
          </p:cNvPr>
          <p:cNvSpPr txBox="1"/>
          <p:nvPr/>
        </p:nvSpPr>
        <p:spPr>
          <a:xfrm>
            <a:off x="268184" y="6179127"/>
            <a:ext cx="58208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https://cs.stanford.edu/people/eroberts/courses/soco/projects/neural-networks/History/history1.html</a:t>
            </a:r>
          </a:p>
        </p:txBody>
      </p:sp>
      <p:pic>
        <p:nvPicPr>
          <p:cNvPr id="5" name="Picture 4" descr="A person standing next to another person&#10;&#10;Description automatically generated">
            <a:extLst>
              <a:ext uri="{FF2B5EF4-FFF2-40B4-BE49-F238E27FC236}">
                <a16:creationId xmlns:a16="http://schemas.microsoft.com/office/drawing/2014/main" id="{E8D4B0D8-B83E-1AD2-BCDB-DCC9108AA174}"/>
              </a:ext>
            </a:extLst>
          </p:cNvPr>
          <p:cNvPicPr>
            <a:picLocks noChangeAspect="1"/>
          </p:cNvPicPr>
          <p:nvPr/>
        </p:nvPicPr>
        <p:blipFill>
          <a:blip r:embed="rId2"/>
          <a:stretch>
            <a:fillRect/>
          </a:stretch>
        </p:blipFill>
        <p:spPr>
          <a:xfrm>
            <a:off x="7390039" y="1260702"/>
            <a:ext cx="4095750" cy="4924425"/>
          </a:xfrm>
          <a:prstGeom prst="rect">
            <a:avLst/>
          </a:prstGeom>
        </p:spPr>
      </p:pic>
      <p:sp>
        <p:nvSpPr>
          <p:cNvPr id="6" name="TextBox 5">
            <a:extLst>
              <a:ext uri="{FF2B5EF4-FFF2-40B4-BE49-F238E27FC236}">
                <a16:creationId xmlns:a16="http://schemas.microsoft.com/office/drawing/2014/main" id="{6CFC61A5-4D2B-1EDA-502D-9D243F5A5117}"/>
              </a:ext>
            </a:extLst>
          </p:cNvPr>
          <p:cNvSpPr txBox="1"/>
          <p:nvPr/>
        </p:nvSpPr>
        <p:spPr>
          <a:xfrm>
            <a:off x="7717971" y="61722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https://www.historyofinformation.com/detail.php?entryid=782</a:t>
            </a:r>
          </a:p>
        </p:txBody>
      </p:sp>
    </p:spTree>
    <p:extLst>
      <p:ext uri="{BB962C8B-B14F-4D97-AF65-F5344CB8AC3E}">
        <p14:creationId xmlns:p14="http://schemas.microsoft.com/office/powerpoint/2010/main" val="55319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960551" y="376012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949005" y="222457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528290" y="566050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624348" y="511971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703810" y="9361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581890" y="237882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81890" y="37605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822930" y="93610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4107410" y="25820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4087090" y="4116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sp>
        <p:nvSpPr>
          <p:cNvPr id="6" name="TextBox 5">
            <a:extLst>
              <a:ext uri="{FF2B5EF4-FFF2-40B4-BE49-F238E27FC236}">
                <a16:creationId xmlns:a16="http://schemas.microsoft.com/office/drawing/2014/main" id="{12CCBA28-24D4-8BA0-ACE4-6926E194F0FB}"/>
              </a:ext>
            </a:extLst>
          </p:cNvPr>
          <p:cNvSpPr txBox="1"/>
          <p:nvPr/>
        </p:nvSpPr>
        <p:spPr>
          <a:xfrm>
            <a:off x="7196050" y="5833225"/>
            <a:ext cx="42159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How do Frank and Helen get input?</a:t>
            </a:r>
          </a:p>
        </p:txBody>
      </p:sp>
    </p:spTree>
    <p:extLst>
      <p:ext uri="{BB962C8B-B14F-4D97-AF65-F5344CB8AC3E}">
        <p14:creationId xmlns:p14="http://schemas.microsoft.com/office/powerpoint/2010/main" val="2338350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960551" y="376012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949005" y="222457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528290" y="566050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624348" y="511971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703810" y="9361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581890" y="237882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81890" y="37605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822930" y="93610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4107410" y="25820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4087090" y="4116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sp>
        <p:nvSpPr>
          <p:cNvPr id="6" name="TextBox 5">
            <a:extLst>
              <a:ext uri="{FF2B5EF4-FFF2-40B4-BE49-F238E27FC236}">
                <a16:creationId xmlns:a16="http://schemas.microsoft.com/office/drawing/2014/main" id="{12CCBA28-24D4-8BA0-ACE4-6926E194F0FB}"/>
              </a:ext>
            </a:extLst>
          </p:cNvPr>
          <p:cNvSpPr txBox="1"/>
          <p:nvPr/>
        </p:nvSpPr>
        <p:spPr>
          <a:xfrm>
            <a:off x="6911570" y="1718425"/>
            <a:ext cx="421593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Frank and Helen </a:t>
            </a:r>
            <a:r>
              <a:rPr lang="en-US" sz="2400" b="1"/>
              <a:t>both</a:t>
            </a:r>
            <a:r>
              <a:rPr lang="en-US" sz="2400" dirty="0"/>
              <a:t> </a:t>
            </a:r>
            <a:r>
              <a:rPr lang="en-US" sz="2400"/>
              <a:t>get </a:t>
            </a:r>
            <a:r>
              <a:rPr lang="en-US" sz="2400" b="1"/>
              <a:t>both</a:t>
            </a:r>
            <a:r>
              <a:rPr lang="en-US" sz="2400" dirty="0"/>
              <a:t> </a:t>
            </a:r>
            <a:r>
              <a:rPr lang="en-US" sz="2400"/>
              <a:t>inputs</a:t>
            </a:r>
            <a:endParaRPr lang="en-US" sz="2400" dirty="0"/>
          </a:p>
          <a:p>
            <a:endParaRPr lang="en-US" sz="2400" dirty="0"/>
          </a:p>
          <a:p>
            <a:r>
              <a:rPr lang="en-US" sz="2400" dirty="0"/>
              <a:t>Frank gets to have the box weight and greasiness percentage</a:t>
            </a:r>
          </a:p>
          <a:p>
            <a:endParaRPr lang="en-US" sz="2400" dirty="0"/>
          </a:p>
          <a:p>
            <a:r>
              <a:rPr lang="en-US" sz="2400" dirty="0"/>
              <a:t>Helen gets to have the box weight and greasiness percentage</a:t>
            </a:r>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960880" y="262636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2326640" y="284987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991360" y="261619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2326640" y="399795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6894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960551" y="376012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949005" y="222457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528290" y="566050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624348" y="511971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703810" y="9361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581890" y="237882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81890" y="37605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822930" y="93610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4107410" y="25820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4087090" y="4116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sp>
        <p:nvSpPr>
          <p:cNvPr id="6" name="TextBox 5">
            <a:extLst>
              <a:ext uri="{FF2B5EF4-FFF2-40B4-BE49-F238E27FC236}">
                <a16:creationId xmlns:a16="http://schemas.microsoft.com/office/drawing/2014/main" id="{12CCBA28-24D4-8BA0-ACE4-6926E194F0FB}"/>
              </a:ext>
            </a:extLst>
          </p:cNvPr>
          <p:cNvSpPr txBox="1"/>
          <p:nvPr/>
        </p:nvSpPr>
        <p:spPr>
          <a:xfrm>
            <a:off x="6911570" y="1281545"/>
            <a:ext cx="421593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Frank and Helen have </a:t>
            </a:r>
            <a:r>
              <a:rPr lang="en-US" sz="2400" b="1" dirty="0"/>
              <a:t>different internal parameters</a:t>
            </a:r>
            <a:endParaRPr lang="en-US" sz="2400" dirty="0"/>
          </a:p>
          <a:p>
            <a:endParaRPr lang="en-US" sz="2400" b="1" dirty="0"/>
          </a:p>
          <a:p>
            <a:r>
              <a:rPr lang="en-US" sz="2400" dirty="0"/>
              <a:t>Based on their </a:t>
            </a:r>
            <a:r>
              <a:rPr lang="en-US" sz="2400" b="1" dirty="0"/>
              <a:t>different internal parameters, </a:t>
            </a:r>
            <a:r>
              <a:rPr lang="en-US" sz="2400" dirty="0"/>
              <a:t>they use the </a:t>
            </a:r>
            <a:r>
              <a:rPr lang="en-US" sz="2400" b="1" dirty="0"/>
              <a:t>same input </a:t>
            </a:r>
            <a:r>
              <a:rPr lang="en-US" sz="2400" dirty="0"/>
              <a:t>to generate </a:t>
            </a:r>
            <a:r>
              <a:rPr lang="en-US" sz="2400" b="1" dirty="0"/>
              <a:t>different output</a:t>
            </a:r>
          </a:p>
          <a:p>
            <a:endParaRPr lang="en-US" sz="2400" b="1" dirty="0"/>
          </a:p>
          <a:p>
            <a:r>
              <a:rPr lang="en-US" sz="2400" dirty="0"/>
              <a:t>We will talk about the transformation they use to generate their output later</a:t>
            </a:r>
            <a:endParaRPr lang="en-US" sz="2400" b="1" dirty="0"/>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960880" y="262636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2326640" y="284987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991360" y="261619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2326640" y="399795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378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960551" y="376012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949005" y="222457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528290" y="566050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624348" y="511971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703810" y="9361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581890" y="237882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81890" y="37605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822930" y="93610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4107410" y="25820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4087090" y="4116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sp>
        <p:nvSpPr>
          <p:cNvPr id="6" name="TextBox 5">
            <a:extLst>
              <a:ext uri="{FF2B5EF4-FFF2-40B4-BE49-F238E27FC236}">
                <a16:creationId xmlns:a16="http://schemas.microsoft.com/office/drawing/2014/main" id="{12CCBA28-24D4-8BA0-ACE4-6926E194F0FB}"/>
              </a:ext>
            </a:extLst>
          </p:cNvPr>
          <p:cNvSpPr txBox="1"/>
          <p:nvPr/>
        </p:nvSpPr>
        <p:spPr>
          <a:xfrm>
            <a:off x="8466050" y="1332345"/>
            <a:ext cx="360633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Frank and Helen have </a:t>
            </a:r>
            <a:r>
              <a:rPr lang="en-US" sz="2400" b="1" dirty="0"/>
              <a:t>different internal parameters</a:t>
            </a:r>
            <a:endParaRPr lang="en-US" sz="2400" dirty="0"/>
          </a:p>
          <a:p>
            <a:endParaRPr lang="en-US" sz="2400" b="1" dirty="0"/>
          </a:p>
          <a:p>
            <a:r>
              <a:rPr lang="en-US" sz="2400" dirty="0"/>
              <a:t>Based on their </a:t>
            </a:r>
            <a:r>
              <a:rPr lang="en-US" sz="2400" b="1" dirty="0"/>
              <a:t>different internal parameters, </a:t>
            </a:r>
            <a:r>
              <a:rPr lang="en-US" sz="2400" dirty="0"/>
              <a:t>they use the </a:t>
            </a:r>
            <a:r>
              <a:rPr lang="en-US" sz="2400" b="1" dirty="0"/>
              <a:t>same input </a:t>
            </a:r>
            <a:r>
              <a:rPr lang="en-US" sz="2400" dirty="0"/>
              <a:t>to generate </a:t>
            </a:r>
            <a:r>
              <a:rPr lang="en-US" sz="2400" b="1" dirty="0"/>
              <a:t>different output</a:t>
            </a:r>
          </a:p>
          <a:p>
            <a:endParaRPr lang="en-US" sz="2400" b="1" dirty="0"/>
          </a:p>
          <a:p>
            <a:r>
              <a:rPr lang="en-US" sz="2400" dirty="0"/>
              <a:t>We will talk about the transformation they use to generate their output later</a:t>
            </a:r>
            <a:endParaRPr lang="en-US" sz="2400" b="1" dirty="0"/>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960880" y="262636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2326640" y="284987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991360" y="261619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2326640" y="399795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722850" y="2602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631410" y="41161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998720" y="277875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998719" y="434339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5713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960551" y="376012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949005" y="222457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528290" y="566050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624348" y="511971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703810" y="9361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581890" y="237882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81890" y="37605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822930" y="93610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4107410" y="25820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4087090" y="4116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sp>
        <p:nvSpPr>
          <p:cNvPr id="6" name="TextBox 5">
            <a:extLst>
              <a:ext uri="{FF2B5EF4-FFF2-40B4-BE49-F238E27FC236}">
                <a16:creationId xmlns:a16="http://schemas.microsoft.com/office/drawing/2014/main" id="{12CCBA28-24D4-8BA0-ACE4-6926E194F0FB}"/>
              </a:ext>
            </a:extLst>
          </p:cNvPr>
          <p:cNvSpPr txBox="1"/>
          <p:nvPr/>
        </p:nvSpPr>
        <p:spPr>
          <a:xfrm>
            <a:off x="8445730" y="3191625"/>
            <a:ext cx="32405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Now what happens? </a:t>
            </a:r>
            <a:endParaRPr lang="en-US" sz="2400" b="1" dirty="0"/>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960880" y="262636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2326640" y="284987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991360" y="261619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2326640" y="399795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722850" y="2602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631410" y="41161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998720" y="277875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998719" y="434339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0820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960551" y="376012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949005" y="222457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528290" y="566050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624348" y="511971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703810" y="9361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581890" y="237882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81890" y="37605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822930" y="93610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4107410" y="25820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4087090" y="4116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sp>
        <p:nvSpPr>
          <p:cNvPr id="6" name="TextBox 5">
            <a:extLst>
              <a:ext uri="{FF2B5EF4-FFF2-40B4-BE49-F238E27FC236}">
                <a16:creationId xmlns:a16="http://schemas.microsoft.com/office/drawing/2014/main" id="{12CCBA28-24D4-8BA0-ACE4-6926E194F0FB}"/>
              </a:ext>
            </a:extLst>
          </p:cNvPr>
          <p:cNvSpPr txBox="1"/>
          <p:nvPr/>
        </p:nvSpPr>
        <p:spPr>
          <a:xfrm>
            <a:off x="8039330" y="2724265"/>
            <a:ext cx="324057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Well, if we want, we can add another layer. Let's add a three neuron layer. </a:t>
            </a:r>
            <a:endParaRPr lang="en-US" dirty="0"/>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960880" y="262636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2326640" y="284987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991360" y="261619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2326640" y="399795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722850" y="2602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631410" y="41161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998720" y="277875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998719" y="434339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9928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60059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3 neurons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72401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60059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3 neurons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8F158902-124D-B75F-5014-AB3098C1D699}"/>
              </a:ext>
            </a:extLst>
          </p:cNvPr>
          <p:cNvCxnSpPr/>
          <p:nvPr/>
        </p:nvCxnSpPr>
        <p:spPr>
          <a:xfrm flipH="1">
            <a:off x="8808720" y="1539240"/>
            <a:ext cx="132080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837FCA4-FC92-5696-5E2D-6CE06CF898D6}"/>
              </a:ext>
            </a:extLst>
          </p:cNvPr>
          <p:cNvSpPr txBox="1"/>
          <p:nvPr/>
        </p:nvSpPr>
        <p:spPr>
          <a:xfrm>
            <a:off x="10345650" y="1383145"/>
            <a:ext cx="4195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This is Betty</a:t>
            </a:r>
          </a:p>
        </p:txBody>
      </p:sp>
      <p:cxnSp>
        <p:nvCxnSpPr>
          <p:cNvPr id="26" name="Straight Arrow Connector 25">
            <a:extLst>
              <a:ext uri="{FF2B5EF4-FFF2-40B4-BE49-F238E27FC236}">
                <a16:creationId xmlns:a16="http://schemas.microsoft.com/office/drawing/2014/main" id="{46026D45-910F-91EA-700B-88528DF601F0}"/>
              </a:ext>
            </a:extLst>
          </p:cNvPr>
          <p:cNvCxnSpPr>
            <a:cxnSpLocks/>
          </p:cNvCxnSpPr>
          <p:nvPr/>
        </p:nvCxnSpPr>
        <p:spPr>
          <a:xfrm flipH="1">
            <a:off x="8788400" y="3083560"/>
            <a:ext cx="132080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56AB85C4-6F40-3432-704C-BF169736B159}"/>
              </a:ext>
            </a:extLst>
          </p:cNvPr>
          <p:cNvSpPr txBox="1"/>
          <p:nvPr/>
        </p:nvSpPr>
        <p:spPr>
          <a:xfrm>
            <a:off x="10335490" y="2917305"/>
            <a:ext cx="16759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This is Clint</a:t>
            </a:r>
            <a:endParaRPr lang="en-US" dirty="0"/>
          </a:p>
        </p:txBody>
      </p:sp>
      <p:cxnSp>
        <p:nvCxnSpPr>
          <p:cNvPr id="30" name="Straight Arrow Connector 29">
            <a:extLst>
              <a:ext uri="{FF2B5EF4-FFF2-40B4-BE49-F238E27FC236}">
                <a16:creationId xmlns:a16="http://schemas.microsoft.com/office/drawing/2014/main" id="{AA024C01-F264-7ACB-7E27-B1F4523C22D0}"/>
              </a:ext>
            </a:extLst>
          </p:cNvPr>
          <p:cNvCxnSpPr>
            <a:cxnSpLocks/>
          </p:cNvCxnSpPr>
          <p:nvPr/>
        </p:nvCxnSpPr>
        <p:spPr>
          <a:xfrm flipH="1">
            <a:off x="8818879" y="4658359"/>
            <a:ext cx="132080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D0834700-3137-17BB-E65B-6DD97CBF732B}"/>
              </a:ext>
            </a:extLst>
          </p:cNvPr>
          <p:cNvSpPr txBox="1"/>
          <p:nvPr/>
        </p:nvSpPr>
        <p:spPr>
          <a:xfrm>
            <a:off x="10365970" y="4492105"/>
            <a:ext cx="16759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This is </a:t>
            </a:r>
            <a:r>
              <a:rPr lang="en-US" sz="2000"/>
              <a:t>Emeril</a:t>
            </a:r>
            <a:endParaRPr lang="en-US" dirty="0" err="1"/>
          </a:p>
        </p:txBody>
      </p:sp>
    </p:spTree>
    <p:extLst>
      <p:ext uri="{BB962C8B-B14F-4D97-AF65-F5344CB8AC3E}">
        <p14:creationId xmlns:p14="http://schemas.microsoft.com/office/powerpoint/2010/main" val="2570970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60059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3 neurons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7663410" y="140346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7704050" y="293762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7592290" y="452258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17" name="TextBox 16">
            <a:extLst>
              <a:ext uri="{FF2B5EF4-FFF2-40B4-BE49-F238E27FC236}">
                <a16:creationId xmlns:a16="http://schemas.microsoft.com/office/drawing/2014/main" id="{66F75278-F4D6-E54B-EF5A-9A52C321A3F6}"/>
              </a:ext>
            </a:extLst>
          </p:cNvPr>
          <p:cNvSpPr txBox="1"/>
          <p:nvPr/>
        </p:nvSpPr>
        <p:spPr>
          <a:xfrm>
            <a:off x="9289010" y="2013065"/>
            <a:ext cx="257001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What do Betty, Clint, and Emeril get as input?</a:t>
            </a:r>
          </a:p>
        </p:txBody>
      </p:sp>
    </p:spTree>
    <p:extLst>
      <p:ext uri="{BB962C8B-B14F-4D97-AF65-F5344CB8AC3E}">
        <p14:creationId xmlns:p14="http://schemas.microsoft.com/office/powerpoint/2010/main" val="808967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60059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3 neurons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7663410" y="140346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7704050" y="293762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7592290" y="452258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17" name="TextBox 16">
            <a:extLst>
              <a:ext uri="{FF2B5EF4-FFF2-40B4-BE49-F238E27FC236}">
                <a16:creationId xmlns:a16="http://schemas.microsoft.com/office/drawing/2014/main" id="{66F75278-F4D6-E54B-EF5A-9A52C321A3F6}"/>
              </a:ext>
            </a:extLst>
          </p:cNvPr>
          <p:cNvSpPr txBox="1"/>
          <p:nvPr/>
        </p:nvSpPr>
        <p:spPr>
          <a:xfrm>
            <a:off x="9207730" y="1251065"/>
            <a:ext cx="257001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What do Betty, Clint, and Emeril get as input?</a:t>
            </a:r>
          </a:p>
          <a:p>
            <a:endParaRPr lang="en-US" sz="2400" dirty="0"/>
          </a:p>
          <a:p>
            <a:r>
              <a:rPr lang="en-US" sz="2400" dirty="0"/>
              <a:t>The layer before them is Frank and Helen</a:t>
            </a:r>
          </a:p>
        </p:txBody>
      </p:sp>
    </p:spTree>
    <p:extLst>
      <p:ext uri="{BB962C8B-B14F-4D97-AF65-F5344CB8AC3E}">
        <p14:creationId xmlns:p14="http://schemas.microsoft.com/office/powerpoint/2010/main" val="3289218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6373-7F13-2045-A388-70093FDB7774}"/>
              </a:ext>
            </a:extLst>
          </p:cNvPr>
          <p:cNvSpPr>
            <a:spLocks noGrp="1"/>
          </p:cNvSpPr>
          <p:nvPr>
            <p:ph type="title"/>
          </p:nvPr>
        </p:nvSpPr>
        <p:spPr/>
        <p:txBody>
          <a:bodyPr/>
          <a:lstStyle/>
          <a:p>
            <a:r>
              <a:rPr lang="en-US" dirty="0"/>
              <a:t>History of Neural Networks</a:t>
            </a:r>
          </a:p>
        </p:txBody>
      </p:sp>
      <p:sp>
        <p:nvSpPr>
          <p:cNvPr id="3" name="Content Placeholder 2">
            <a:extLst>
              <a:ext uri="{FF2B5EF4-FFF2-40B4-BE49-F238E27FC236}">
                <a16:creationId xmlns:a16="http://schemas.microsoft.com/office/drawing/2014/main" id="{502C5F9E-0ABE-DAD7-47AA-9A459F48E32C}"/>
              </a:ext>
            </a:extLst>
          </p:cNvPr>
          <p:cNvSpPr>
            <a:spLocks noGrp="1"/>
          </p:cNvSpPr>
          <p:nvPr>
            <p:ph idx="1"/>
          </p:nvPr>
        </p:nvSpPr>
        <p:spPr>
          <a:xfrm>
            <a:off x="838200" y="1825625"/>
            <a:ext cx="5072743" cy="4362223"/>
          </a:xfrm>
        </p:spPr>
        <p:txBody>
          <a:bodyPr vert="horz" lIns="91440" tIns="45720" rIns="91440" bIns="45720" rtlCol="0" anchor="t">
            <a:normAutofit fontScale="85000" lnSpcReduction="20000"/>
          </a:bodyPr>
          <a:lstStyle/>
          <a:p>
            <a:r>
              <a:rPr lang="en-US" dirty="0"/>
              <a:t>Because, for some reason, it's illegal to start a neural network lecture without this slide </a:t>
            </a:r>
          </a:p>
          <a:p>
            <a:r>
              <a:rPr lang="en-US" dirty="0"/>
              <a:t>I think AI developers just get irritated when people think it's new </a:t>
            </a:r>
          </a:p>
          <a:p>
            <a:r>
              <a:rPr lang="en-US" dirty="0"/>
              <a:t>McCulloch and Pitts wrote on them in 1943</a:t>
            </a:r>
          </a:p>
          <a:p>
            <a:r>
              <a:rPr lang="en-US" dirty="0"/>
              <a:t>First multi-layered network in 1975</a:t>
            </a:r>
          </a:p>
          <a:p>
            <a:r>
              <a:rPr lang="en-US" dirty="0"/>
              <a:t>Neural Networks didn't really get popular until we made two important advancements </a:t>
            </a:r>
          </a:p>
          <a:p>
            <a:pPr lvl="1">
              <a:buFont typeface="Courier New" panose="020B0604020202020204" pitchFamily="34" charset="0"/>
              <a:buChar char="o"/>
            </a:pPr>
            <a:r>
              <a:rPr lang="en-US" dirty="0"/>
              <a:t>Much faster computing</a:t>
            </a:r>
          </a:p>
          <a:p>
            <a:pPr lvl="1">
              <a:buFont typeface="Courier New" panose="020B0604020202020204" pitchFamily="34" charset="0"/>
              <a:buChar char="o"/>
            </a:pPr>
            <a:r>
              <a:rPr lang="en-US" dirty="0"/>
              <a:t>Lots of data</a:t>
            </a:r>
          </a:p>
        </p:txBody>
      </p:sp>
      <p:sp>
        <p:nvSpPr>
          <p:cNvPr id="4" name="TextBox 3">
            <a:extLst>
              <a:ext uri="{FF2B5EF4-FFF2-40B4-BE49-F238E27FC236}">
                <a16:creationId xmlns:a16="http://schemas.microsoft.com/office/drawing/2014/main" id="{22234217-8245-2C2C-105C-985FE26783F8}"/>
              </a:ext>
            </a:extLst>
          </p:cNvPr>
          <p:cNvSpPr txBox="1"/>
          <p:nvPr/>
        </p:nvSpPr>
        <p:spPr>
          <a:xfrm>
            <a:off x="268184" y="6179127"/>
            <a:ext cx="58208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https://cs.stanford.edu/people/eroberts/courses/soco/projects/neural-networks/History/history1.html</a:t>
            </a:r>
          </a:p>
        </p:txBody>
      </p:sp>
      <p:pic>
        <p:nvPicPr>
          <p:cNvPr id="5" name="Picture 4" descr="A person standing next to another person&#10;&#10;Description automatically generated">
            <a:extLst>
              <a:ext uri="{FF2B5EF4-FFF2-40B4-BE49-F238E27FC236}">
                <a16:creationId xmlns:a16="http://schemas.microsoft.com/office/drawing/2014/main" id="{E8D4B0D8-B83E-1AD2-BCDB-DCC9108AA174}"/>
              </a:ext>
            </a:extLst>
          </p:cNvPr>
          <p:cNvPicPr>
            <a:picLocks noChangeAspect="1"/>
          </p:cNvPicPr>
          <p:nvPr/>
        </p:nvPicPr>
        <p:blipFill>
          <a:blip r:embed="rId2"/>
          <a:stretch>
            <a:fillRect/>
          </a:stretch>
        </p:blipFill>
        <p:spPr>
          <a:xfrm>
            <a:off x="7390039" y="1260702"/>
            <a:ext cx="4095750" cy="4924425"/>
          </a:xfrm>
          <a:prstGeom prst="rect">
            <a:avLst/>
          </a:prstGeom>
        </p:spPr>
      </p:pic>
      <p:sp>
        <p:nvSpPr>
          <p:cNvPr id="6" name="TextBox 5">
            <a:extLst>
              <a:ext uri="{FF2B5EF4-FFF2-40B4-BE49-F238E27FC236}">
                <a16:creationId xmlns:a16="http://schemas.microsoft.com/office/drawing/2014/main" id="{6CFC61A5-4D2B-1EDA-502D-9D243F5A5117}"/>
              </a:ext>
            </a:extLst>
          </p:cNvPr>
          <p:cNvSpPr txBox="1"/>
          <p:nvPr/>
        </p:nvSpPr>
        <p:spPr>
          <a:xfrm>
            <a:off x="7717971" y="61722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https://www.historyofinformation.com/detail.php?entryid=782</a:t>
            </a:r>
          </a:p>
        </p:txBody>
      </p:sp>
    </p:spTree>
    <p:extLst>
      <p:ext uri="{BB962C8B-B14F-4D97-AF65-F5344CB8AC3E}">
        <p14:creationId xmlns:p14="http://schemas.microsoft.com/office/powerpoint/2010/main" val="2624778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60059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3 neurons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7663410" y="140346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7704050" y="293762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7592290" y="452258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17" name="TextBox 16">
            <a:extLst>
              <a:ext uri="{FF2B5EF4-FFF2-40B4-BE49-F238E27FC236}">
                <a16:creationId xmlns:a16="http://schemas.microsoft.com/office/drawing/2014/main" id="{66F75278-F4D6-E54B-EF5A-9A52C321A3F6}"/>
              </a:ext>
            </a:extLst>
          </p:cNvPr>
          <p:cNvSpPr txBox="1"/>
          <p:nvPr/>
        </p:nvSpPr>
        <p:spPr>
          <a:xfrm>
            <a:off x="9248370" y="875145"/>
            <a:ext cx="2570018"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What do Betty, Clint, and Emeril get as input?</a:t>
            </a:r>
          </a:p>
          <a:p>
            <a:endParaRPr lang="en-US" sz="2400" dirty="0"/>
          </a:p>
          <a:p>
            <a:r>
              <a:rPr lang="en-US" sz="2400" dirty="0"/>
              <a:t>The layer before them is Frank and Helen</a:t>
            </a:r>
          </a:p>
          <a:p>
            <a:endParaRPr lang="en-US" sz="2400" dirty="0"/>
          </a:p>
          <a:p>
            <a:r>
              <a:rPr lang="en-US" sz="2400" dirty="0"/>
              <a:t>So they will get Frank and Helen's info (that layer's output) as input to their own layer</a:t>
            </a:r>
          </a:p>
        </p:txBody>
      </p:sp>
    </p:spTree>
    <p:extLst>
      <p:ext uri="{BB962C8B-B14F-4D97-AF65-F5344CB8AC3E}">
        <p14:creationId xmlns:p14="http://schemas.microsoft.com/office/powerpoint/2010/main" val="930654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2 neurons</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60059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Layer of 3 neurons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7663410" y="140346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7704050" y="293762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7592290" y="452258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17" name="TextBox 16">
            <a:extLst>
              <a:ext uri="{FF2B5EF4-FFF2-40B4-BE49-F238E27FC236}">
                <a16:creationId xmlns:a16="http://schemas.microsoft.com/office/drawing/2014/main" id="{66F75278-F4D6-E54B-EF5A-9A52C321A3F6}"/>
              </a:ext>
            </a:extLst>
          </p:cNvPr>
          <p:cNvSpPr txBox="1"/>
          <p:nvPr/>
        </p:nvSpPr>
        <p:spPr>
          <a:xfrm>
            <a:off x="9248370" y="875145"/>
            <a:ext cx="257001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Now that we have two layers, let's name the layers too so we can keep track of them</a:t>
            </a:r>
          </a:p>
          <a:p>
            <a:endParaRPr lang="en-US" sz="2400" dirty="0"/>
          </a:p>
          <a:p>
            <a:r>
              <a:rPr lang="en-US" sz="2400" dirty="0"/>
              <a:t>Frank and Helen are the master chef layer</a:t>
            </a:r>
          </a:p>
          <a:p>
            <a:endParaRPr lang="en-US" sz="2400" dirty="0"/>
          </a:p>
          <a:p>
            <a:r>
              <a:rPr lang="en-US" sz="2400" dirty="0"/>
              <a:t>Betty, Clint, and Emeril are the cardboard experts</a:t>
            </a:r>
          </a:p>
        </p:txBody>
      </p:sp>
    </p:spTree>
    <p:extLst>
      <p:ext uri="{BB962C8B-B14F-4D97-AF65-F5344CB8AC3E}">
        <p14:creationId xmlns:p14="http://schemas.microsoft.com/office/powerpoint/2010/main" val="1234083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5853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7663410" y="140346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7704050" y="293762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7592290" y="452258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17" name="TextBox 16">
            <a:extLst>
              <a:ext uri="{FF2B5EF4-FFF2-40B4-BE49-F238E27FC236}">
                <a16:creationId xmlns:a16="http://schemas.microsoft.com/office/drawing/2014/main" id="{66F75278-F4D6-E54B-EF5A-9A52C321A3F6}"/>
              </a:ext>
            </a:extLst>
          </p:cNvPr>
          <p:cNvSpPr txBox="1"/>
          <p:nvPr/>
        </p:nvSpPr>
        <p:spPr>
          <a:xfrm>
            <a:off x="9248370" y="875145"/>
            <a:ext cx="257001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Now that we have two layers, let's name the layers too so we can keep track of them</a:t>
            </a:r>
          </a:p>
          <a:p>
            <a:endParaRPr lang="en-US" sz="2400" dirty="0"/>
          </a:p>
          <a:p>
            <a:r>
              <a:rPr lang="en-US" sz="2400" dirty="0"/>
              <a:t>Frank and Helen are the master chef layer</a:t>
            </a:r>
          </a:p>
          <a:p>
            <a:endParaRPr lang="en-US" sz="2400" dirty="0"/>
          </a:p>
          <a:p>
            <a:r>
              <a:rPr lang="en-US" sz="2400" dirty="0"/>
              <a:t>Betty, Clint, and Emeril are the cardboard experts</a:t>
            </a:r>
          </a:p>
        </p:txBody>
      </p:sp>
    </p:spTree>
    <p:extLst>
      <p:ext uri="{BB962C8B-B14F-4D97-AF65-F5344CB8AC3E}">
        <p14:creationId xmlns:p14="http://schemas.microsoft.com/office/powerpoint/2010/main" val="3787037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5853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7663410" y="140346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7704050" y="293762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7592290" y="452258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17" name="TextBox 16">
            <a:extLst>
              <a:ext uri="{FF2B5EF4-FFF2-40B4-BE49-F238E27FC236}">
                <a16:creationId xmlns:a16="http://schemas.microsoft.com/office/drawing/2014/main" id="{66F75278-F4D6-E54B-EF5A-9A52C321A3F6}"/>
              </a:ext>
            </a:extLst>
          </p:cNvPr>
          <p:cNvSpPr txBox="1"/>
          <p:nvPr/>
        </p:nvSpPr>
        <p:spPr>
          <a:xfrm>
            <a:off x="9248370" y="875145"/>
            <a:ext cx="2570018"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The Master Chefs (Frank and Helen) get the raw input data</a:t>
            </a:r>
          </a:p>
          <a:p>
            <a:endParaRPr lang="en-US" sz="2400" dirty="0"/>
          </a:p>
          <a:p>
            <a:r>
              <a:rPr lang="en-US" sz="2400" dirty="0"/>
              <a:t>The Cardboard experts only get input from the Masters Chefs</a:t>
            </a:r>
          </a:p>
          <a:p>
            <a:endParaRPr lang="en-US" sz="2400" dirty="0"/>
          </a:p>
          <a:p>
            <a:r>
              <a:rPr lang="en-US" sz="2400" b="1" dirty="0"/>
              <a:t>But they all get the same information</a:t>
            </a:r>
          </a:p>
        </p:txBody>
      </p:sp>
      <p:sp>
        <p:nvSpPr>
          <p:cNvPr id="6" name="TextBox 5">
            <a:extLst>
              <a:ext uri="{FF2B5EF4-FFF2-40B4-BE49-F238E27FC236}">
                <a16:creationId xmlns:a16="http://schemas.microsoft.com/office/drawing/2014/main" id="{666B6F06-2CC6-E27C-E132-E7FF8FA7E3D1}"/>
              </a:ext>
            </a:extLst>
          </p:cNvPr>
          <p:cNvSpPr txBox="1"/>
          <p:nvPr/>
        </p:nvSpPr>
        <p:spPr>
          <a:xfrm>
            <a:off x="7328130" y="2858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spTree>
    <p:extLst>
      <p:ext uri="{BB962C8B-B14F-4D97-AF65-F5344CB8AC3E}">
        <p14:creationId xmlns:p14="http://schemas.microsoft.com/office/powerpoint/2010/main" val="2440274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5853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7663410" y="140346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7704050" y="293762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7592290" y="452258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17" name="TextBox 16">
            <a:extLst>
              <a:ext uri="{FF2B5EF4-FFF2-40B4-BE49-F238E27FC236}">
                <a16:creationId xmlns:a16="http://schemas.microsoft.com/office/drawing/2014/main" id="{66F75278-F4D6-E54B-EF5A-9A52C321A3F6}"/>
              </a:ext>
            </a:extLst>
          </p:cNvPr>
          <p:cNvSpPr txBox="1"/>
          <p:nvPr/>
        </p:nvSpPr>
        <p:spPr>
          <a:xfrm>
            <a:off x="9268690" y="875145"/>
            <a:ext cx="257001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Betty gets Frank's info and Helen's info</a:t>
            </a:r>
          </a:p>
          <a:p>
            <a:endParaRPr lang="en-US" sz="2400" dirty="0"/>
          </a:p>
          <a:p>
            <a:r>
              <a:rPr lang="en-US" sz="2400"/>
              <a:t>Clint gets Frank's info and Helen's info</a:t>
            </a:r>
            <a:endParaRPr lang="en-US" sz="2400" dirty="0"/>
          </a:p>
          <a:p>
            <a:endParaRPr lang="en-US" sz="2400" dirty="0"/>
          </a:p>
          <a:p>
            <a:r>
              <a:rPr lang="en-US" sz="2400" dirty="0"/>
              <a:t>Emeril gets Franks's info and Helen's info</a:t>
            </a:r>
          </a:p>
        </p:txBody>
      </p:sp>
      <p:sp>
        <p:nvSpPr>
          <p:cNvPr id="6" name="TextBox 5">
            <a:extLst>
              <a:ext uri="{FF2B5EF4-FFF2-40B4-BE49-F238E27FC236}">
                <a16:creationId xmlns:a16="http://schemas.microsoft.com/office/drawing/2014/main" id="{666B6F06-2CC6-E27C-E132-E7FF8FA7E3D1}"/>
              </a:ext>
            </a:extLst>
          </p:cNvPr>
          <p:cNvSpPr txBox="1"/>
          <p:nvPr/>
        </p:nvSpPr>
        <p:spPr>
          <a:xfrm>
            <a:off x="7328130" y="2858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6675119" y="163068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6675118" y="284988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6715757" y="282955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6573516" y="341883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6583676" y="215899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6563356" y="433323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3528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5853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7663410" y="140346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7704050" y="293762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7592290" y="452258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17" name="TextBox 16">
            <a:extLst>
              <a:ext uri="{FF2B5EF4-FFF2-40B4-BE49-F238E27FC236}">
                <a16:creationId xmlns:a16="http://schemas.microsoft.com/office/drawing/2014/main" id="{66F75278-F4D6-E54B-EF5A-9A52C321A3F6}"/>
              </a:ext>
            </a:extLst>
          </p:cNvPr>
          <p:cNvSpPr txBox="1"/>
          <p:nvPr/>
        </p:nvSpPr>
        <p:spPr>
          <a:xfrm>
            <a:off x="9268690" y="875145"/>
            <a:ext cx="257001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Betty, Frank, and Emeril are getting </a:t>
            </a:r>
            <a:r>
              <a:rPr lang="en-US" sz="2400" b="1" dirty="0"/>
              <a:t>the same input</a:t>
            </a:r>
            <a:r>
              <a:rPr lang="en-US" sz="2400" dirty="0"/>
              <a:t> but are using their </a:t>
            </a:r>
            <a:r>
              <a:rPr lang="en-US" sz="2400" b="1" dirty="0"/>
              <a:t>different internal parameters </a:t>
            </a:r>
            <a:r>
              <a:rPr lang="en-US" sz="2400" dirty="0"/>
              <a:t>to generate </a:t>
            </a:r>
            <a:r>
              <a:rPr lang="en-US" sz="2400" b="1" dirty="0"/>
              <a:t>different outputs </a:t>
            </a:r>
            <a:endParaRPr lang="en-US" sz="2400" dirty="0"/>
          </a:p>
          <a:p>
            <a:endParaRPr lang="en-US" sz="2400" b="1" dirty="0"/>
          </a:p>
          <a:p>
            <a:r>
              <a:rPr lang="en-US" sz="2400" dirty="0"/>
              <a:t>They are using an internal transformation to generate this info we will talk about later</a:t>
            </a:r>
          </a:p>
        </p:txBody>
      </p:sp>
      <p:sp>
        <p:nvSpPr>
          <p:cNvPr id="6" name="TextBox 5">
            <a:extLst>
              <a:ext uri="{FF2B5EF4-FFF2-40B4-BE49-F238E27FC236}">
                <a16:creationId xmlns:a16="http://schemas.microsoft.com/office/drawing/2014/main" id="{666B6F06-2CC6-E27C-E132-E7FF8FA7E3D1}"/>
              </a:ext>
            </a:extLst>
          </p:cNvPr>
          <p:cNvSpPr txBox="1"/>
          <p:nvPr/>
        </p:nvSpPr>
        <p:spPr>
          <a:xfrm>
            <a:off x="7328130" y="2858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6675119" y="163068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6675118" y="284988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6715757" y="282955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6573516" y="341883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6583676" y="215899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6563356" y="433323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660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5853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7663410" y="140346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7704050" y="293762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7592290" y="452258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6" name="TextBox 5">
            <a:extLst>
              <a:ext uri="{FF2B5EF4-FFF2-40B4-BE49-F238E27FC236}">
                <a16:creationId xmlns:a16="http://schemas.microsoft.com/office/drawing/2014/main" id="{666B6F06-2CC6-E27C-E132-E7FF8FA7E3D1}"/>
              </a:ext>
            </a:extLst>
          </p:cNvPr>
          <p:cNvSpPr txBox="1"/>
          <p:nvPr/>
        </p:nvSpPr>
        <p:spPr>
          <a:xfrm>
            <a:off x="7328130" y="2858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6675119" y="163068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6675118" y="284988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6715757" y="282955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6573516" y="341883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6583676" y="215899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6563356" y="433323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3CDD08-45F5-3EEC-F00B-D7507161B839}"/>
              </a:ext>
            </a:extLst>
          </p:cNvPr>
          <p:cNvSpPr txBox="1"/>
          <p:nvPr/>
        </p:nvSpPr>
        <p:spPr>
          <a:xfrm>
            <a:off x="9471890" y="13729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Betty's info</a:t>
            </a:r>
          </a:p>
        </p:txBody>
      </p:sp>
      <p:sp>
        <p:nvSpPr>
          <p:cNvPr id="43" name="TextBox 42">
            <a:extLst>
              <a:ext uri="{FF2B5EF4-FFF2-40B4-BE49-F238E27FC236}">
                <a16:creationId xmlns:a16="http://schemas.microsoft.com/office/drawing/2014/main" id="{E67FC416-1AA5-A673-35B6-9A51DEF9A531}"/>
              </a:ext>
            </a:extLst>
          </p:cNvPr>
          <p:cNvSpPr txBox="1"/>
          <p:nvPr/>
        </p:nvSpPr>
        <p:spPr>
          <a:xfrm>
            <a:off x="9471890" y="29071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Clint's info</a:t>
            </a:r>
            <a:endParaRPr lang="en-US" dirty="0"/>
          </a:p>
        </p:txBody>
      </p:sp>
      <p:cxnSp>
        <p:nvCxnSpPr>
          <p:cNvPr id="44" name="Straight Arrow Connector 43">
            <a:extLst>
              <a:ext uri="{FF2B5EF4-FFF2-40B4-BE49-F238E27FC236}">
                <a16:creationId xmlns:a16="http://schemas.microsoft.com/office/drawing/2014/main" id="{1E58E343-6AEA-085E-0EFF-CBB9F15A88AA}"/>
              </a:ext>
            </a:extLst>
          </p:cNvPr>
          <p:cNvCxnSpPr>
            <a:cxnSpLocks/>
          </p:cNvCxnSpPr>
          <p:nvPr/>
        </p:nvCxnSpPr>
        <p:spPr>
          <a:xfrm>
            <a:off x="8839200" y="156971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46122F8-E3C2-0BC0-546D-945A4A94A4A2}"/>
              </a:ext>
            </a:extLst>
          </p:cNvPr>
          <p:cNvCxnSpPr>
            <a:cxnSpLocks/>
          </p:cNvCxnSpPr>
          <p:nvPr/>
        </p:nvCxnSpPr>
        <p:spPr>
          <a:xfrm>
            <a:off x="8839198" y="3134357"/>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431238B-120C-81C5-BD81-A4DFE18183B6}"/>
              </a:ext>
            </a:extLst>
          </p:cNvPr>
          <p:cNvCxnSpPr>
            <a:cxnSpLocks/>
          </p:cNvCxnSpPr>
          <p:nvPr/>
        </p:nvCxnSpPr>
        <p:spPr>
          <a:xfrm>
            <a:off x="8788397" y="4780276"/>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32D3385-2025-5341-AD1E-340386FE3040}"/>
              </a:ext>
            </a:extLst>
          </p:cNvPr>
          <p:cNvSpPr txBox="1"/>
          <p:nvPr/>
        </p:nvSpPr>
        <p:spPr>
          <a:xfrm>
            <a:off x="9471890" y="45835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Emeril's info</a:t>
            </a:r>
            <a:endParaRPr lang="en-US" dirty="0"/>
          </a:p>
        </p:txBody>
      </p:sp>
    </p:spTree>
    <p:extLst>
      <p:ext uri="{BB962C8B-B14F-4D97-AF65-F5344CB8AC3E}">
        <p14:creationId xmlns:p14="http://schemas.microsoft.com/office/powerpoint/2010/main" val="1269845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3483031" y="377028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3471485" y="22347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3050770" y="56706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3146828" y="51298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226290" y="94626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104370" y="377074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3345410" y="9462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3629890" y="259218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3609570" y="412634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1676400" cy="111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49120" y="2860039"/>
            <a:ext cx="14630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13840" y="2626358"/>
            <a:ext cx="1920240" cy="14630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49120" y="4008117"/>
            <a:ext cx="1615440" cy="2743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5245330" y="261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5153890" y="41263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4521200" y="278891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4521199" y="435355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7516552" y="258156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7505006" y="1046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7505006" y="416329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7155410" y="5853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7160028" y="529243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7663410" y="140346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7704050" y="293762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7592290" y="452258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6" name="TextBox 5">
            <a:extLst>
              <a:ext uri="{FF2B5EF4-FFF2-40B4-BE49-F238E27FC236}">
                <a16:creationId xmlns:a16="http://schemas.microsoft.com/office/drawing/2014/main" id="{666B6F06-2CC6-E27C-E132-E7FF8FA7E3D1}"/>
              </a:ext>
            </a:extLst>
          </p:cNvPr>
          <p:cNvSpPr txBox="1"/>
          <p:nvPr/>
        </p:nvSpPr>
        <p:spPr>
          <a:xfrm>
            <a:off x="7328130" y="28586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6675119" y="163068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6675118" y="284988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6715757" y="282955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6573516" y="341883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6583676" y="215899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6563356" y="433323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3CDD08-45F5-3EEC-F00B-D7507161B839}"/>
              </a:ext>
            </a:extLst>
          </p:cNvPr>
          <p:cNvSpPr txBox="1"/>
          <p:nvPr/>
        </p:nvSpPr>
        <p:spPr>
          <a:xfrm>
            <a:off x="9471890" y="13729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Betty's info</a:t>
            </a:r>
          </a:p>
        </p:txBody>
      </p:sp>
      <p:sp>
        <p:nvSpPr>
          <p:cNvPr id="43" name="TextBox 42">
            <a:extLst>
              <a:ext uri="{FF2B5EF4-FFF2-40B4-BE49-F238E27FC236}">
                <a16:creationId xmlns:a16="http://schemas.microsoft.com/office/drawing/2014/main" id="{E67FC416-1AA5-A673-35B6-9A51DEF9A531}"/>
              </a:ext>
            </a:extLst>
          </p:cNvPr>
          <p:cNvSpPr txBox="1"/>
          <p:nvPr/>
        </p:nvSpPr>
        <p:spPr>
          <a:xfrm>
            <a:off x="9471890" y="29071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Clint's info</a:t>
            </a:r>
            <a:endParaRPr lang="en-US" dirty="0"/>
          </a:p>
        </p:txBody>
      </p:sp>
      <p:cxnSp>
        <p:nvCxnSpPr>
          <p:cNvPr id="44" name="Straight Arrow Connector 43">
            <a:extLst>
              <a:ext uri="{FF2B5EF4-FFF2-40B4-BE49-F238E27FC236}">
                <a16:creationId xmlns:a16="http://schemas.microsoft.com/office/drawing/2014/main" id="{1E58E343-6AEA-085E-0EFF-CBB9F15A88AA}"/>
              </a:ext>
            </a:extLst>
          </p:cNvPr>
          <p:cNvCxnSpPr>
            <a:cxnSpLocks/>
          </p:cNvCxnSpPr>
          <p:nvPr/>
        </p:nvCxnSpPr>
        <p:spPr>
          <a:xfrm>
            <a:off x="8839200" y="156971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46122F8-E3C2-0BC0-546D-945A4A94A4A2}"/>
              </a:ext>
            </a:extLst>
          </p:cNvPr>
          <p:cNvCxnSpPr>
            <a:cxnSpLocks/>
          </p:cNvCxnSpPr>
          <p:nvPr/>
        </p:nvCxnSpPr>
        <p:spPr>
          <a:xfrm>
            <a:off x="8839198" y="3134357"/>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431238B-120C-81C5-BD81-A4DFE18183B6}"/>
              </a:ext>
            </a:extLst>
          </p:cNvPr>
          <p:cNvCxnSpPr>
            <a:cxnSpLocks/>
          </p:cNvCxnSpPr>
          <p:nvPr/>
        </p:nvCxnSpPr>
        <p:spPr>
          <a:xfrm>
            <a:off x="8788397" y="4780276"/>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32D3385-2025-5341-AD1E-340386FE3040}"/>
              </a:ext>
            </a:extLst>
          </p:cNvPr>
          <p:cNvSpPr txBox="1"/>
          <p:nvPr/>
        </p:nvSpPr>
        <p:spPr>
          <a:xfrm>
            <a:off x="9471890" y="45835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Emeril's info</a:t>
            </a:r>
            <a:endParaRPr lang="en-US" dirty="0"/>
          </a:p>
        </p:txBody>
      </p:sp>
      <p:sp>
        <p:nvSpPr>
          <p:cNvPr id="48" name="TextBox 47">
            <a:extLst>
              <a:ext uri="{FF2B5EF4-FFF2-40B4-BE49-F238E27FC236}">
                <a16:creationId xmlns:a16="http://schemas.microsoft.com/office/drawing/2014/main" id="{8898D4FB-AFEF-C4DE-FA0A-1520757E14FA}"/>
              </a:ext>
            </a:extLst>
          </p:cNvPr>
          <p:cNvSpPr txBox="1"/>
          <p:nvPr/>
        </p:nvSpPr>
        <p:spPr>
          <a:xfrm>
            <a:off x="9624290" y="6219305"/>
            <a:ext cx="25700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Now what?</a:t>
            </a:r>
            <a:r>
              <a:rPr lang="en-US" sz="2400" b="1" dirty="0"/>
              <a:t> </a:t>
            </a:r>
            <a:endParaRPr lang="en-US" sz="2400" dirty="0"/>
          </a:p>
        </p:txBody>
      </p:sp>
    </p:spTree>
    <p:extLst>
      <p:ext uri="{BB962C8B-B14F-4D97-AF65-F5344CB8AC3E}">
        <p14:creationId xmlns:p14="http://schemas.microsoft.com/office/powerpoint/2010/main" val="802834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2253671" y="359756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2242125" y="2062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1750290" y="52134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846348" y="46726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104370" y="16473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3570" y="318146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2024610" y="128154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2400530" y="241946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2380210" y="39536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76200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28800" y="2992119"/>
            <a:ext cx="508000" cy="3962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24000" y="2626358"/>
            <a:ext cx="802640" cy="11887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38960" y="3408677"/>
            <a:ext cx="375920" cy="518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3761970" y="2358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3761970" y="388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3180080" y="255523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3180079" y="411987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6134792" y="234788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6123246" y="8123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6123246" y="392961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5773650" y="5619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5778268" y="505875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6281650" y="116978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6322290" y="270394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6210530" y="428890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6" name="TextBox 5">
            <a:extLst>
              <a:ext uri="{FF2B5EF4-FFF2-40B4-BE49-F238E27FC236}">
                <a16:creationId xmlns:a16="http://schemas.microsoft.com/office/drawing/2014/main" id="{666B6F06-2CC6-E27C-E132-E7FF8FA7E3D1}"/>
              </a:ext>
            </a:extLst>
          </p:cNvPr>
          <p:cNvSpPr txBox="1"/>
          <p:nvPr/>
        </p:nvSpPr>
        <p:spPr>
          <a:xfrm>
            <a:off x="5946370" y="5218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5293359" y="139700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5293358" y="261620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5333997" y="259587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5191756" y="318515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5201916" y="192531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5181596" y="409955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3CDD08-45F5-3EEC-F00B-D7507161B839}"/>
              </a:ext>
            </a:extLst>
          </p:cNvPr>
          <p:cNvSpPr txBox="1"/>
          <p:nvPr/>
        </p:nvSpPr>
        <p:spPr>
          <a:xfrm>
            <a:off x="7592290" y="11697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Betty's info</a:t>
            </a:r>
          </a:p>
        </p:txBody>
      </p:sp>
      <p:sp>
        <p:nvSpPr>
          <p:cNvPr id="43" name="TextBox 42">
            <a:extLst>
              <a:ext uri="{FF2B5EF4-FFF2-40B4-BE49-F238E27FC236}">
                <a16:creationId xmlns:a16="http://schemas.microsoft.com/office/drawing/2014/main" id="{E67FC416-1AA5-A673-35B6-9A51DEF9A531}"/>
              </a:ext>
            </a:extLst>
          </p:cNvPr>
          <p:cNvSpPr txBox="1"/>
          <p:nvPr/>
        </p:nvSpPr>
        <p:spPr>
          <a:xfrm>
            <a:off x="7592290" y="27039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Clint's info</a:t>
            </a:r>
            <a:endParaRPr lang="en-US" dirty="0"/>
          </a:p>
        </p:txBody>
      </p:sp>
      <p:cxnSp>
        <p:nvCxnSpPr>
          <p:cNvPr id="44" name="Straight Arrow Connector 43">
            <a:extLst>
              <a:ext uri="{FF2B5EF4-FFF2-40B4-BE49-F238E27FC236}">
                <a16:creationId xmlns:a16="http://schemas.microsoft.com/office/drawing/2014/main" id="{1E58E343-6AEA-085E-0EFF-CBB9F15A88AA}"/>
              </a:ext>
            </a:extLst>
          </p:cNvPr>
          <p:cNvCxnSpPr>
            <a:cxnSpLocks/>
          </p:cNvCxnSpPr>
          <p:nvPr/>
        </p:nvCxnSpPr>
        <p:spPr>
          <a:xfrm>
            <a:off x="6969760" y="136651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46122F8-E3C2-0BC0-546D-945A4A94A4A2}"/>
              </a:ext>
            </a:extLst>
          </p:cNvPr>
          <p:cNvCxnSpPr>
            <a:cxnSpLocks/>
          </p:cNvCxnSpPr>
          <p:nvPr/>
        </p:nvCxnSpPr>
        <p:spPr>
          <a:xfrm>
            <a:off x="7061198" y="2900677"/>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431238B-120C-81C5-BD81-A4DFE18183B6}"/>
              </a:ext>
            </a:extLst>
          </p:cNvPr>
          <p:cNvCxnSpPr>
            <a:cxnSpLocks/>
          </p:cNvCxnSpPr>
          <p:nvPr/>
        </p:nvCxnSpPr>
        <p:spPr>
          <a:xfrm>
            <a:off x="7091677" y="4475476"/>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32D3385-2025-5341-AD1E-340386FE3040}"/>
              </a:ext>
            </a:extLst>
          </p:cNvPr>
          <p:cNvSpPr txBox="1"/>
          <p:nvPr/>
        </p:nvSpPr>
        <p:spPr>
          <a:xfrm>
            <a:off x="7724370" y="42685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Emeril's info</a:t>
            </a:r>
            <a:endParaRPr lang="en-US" dirty="0"/>
          </a:p>
        </p:txBody>
      </p:sp>
      <p:sp>
        <p:nvSpPr>
          <p:cNvPr id="48" name="TextBox 47">
            <a:extLst>
              <a:ext uri="{FF2B5EF4-FFF2-40B4-BE49-F238E27FC236}">
                <a16:creationId xmlns:a16="http://schemas.microsoft.com/office/drawing/2014/main" id="{8898D4FB-AFEF-C4DE-FA0A-1520757E14FA}"/>
              </a:ext>
            </a:extLst>
          </p:cNvPr>
          <p:cNvSpPr txBox="1"/>
          <p:nvPr/>
        </p:nvSpPr>
        <p:spPr>
          <a:xfrm>
            <a:off x="8821650" y="4908665"/>
            <a:ext cx="337265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You decide you have enough neurons weighing in. You are going to add an output neuron.</a:t>
            </a:r>
            <a:endParaRPr lang="en-US" dirty="0"/>
          </a:p>
        </p:txBody>
      </p:sp>
    </p:spTree>
    <p:extLst>
      <p:ext uri="{BB962C8B-B14F-4D97-AF65-F5344CB8AC3E}">
        <p14:creationId xmlns:p14="http://schemas.microsoft.com/office/powerpoint/2010/main" val="1726241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2253671" y="359756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2242125" y="2062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1750290" y="52134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846348" y="46726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104370" y="16473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3570" y="318146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2024610" y="128154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2400530" y="241946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2380210" y="39536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76200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28800" y="2992119"/>
            <a:ext cx="508000" cy="3962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24000" y="2626358"/>
            <a:ext cx="802640" cy="11887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38960" y="3408677"/>
            <a:ext cx="375920" cy="518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3761970" y="2358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3761970" y="388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3180080" y="255523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3180079" y="411987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6134792" y="234788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6123246" y="8123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6123246" y="392961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5773650" y="5619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5778268" y="505875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6281650" y="116978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6322290" y="270394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6210530" y="428890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6" name="TextBox 5">
            <a:extLst>
              <a:ext uri="{FF2B5EF4-FFF2-40B4-BE49-F238E27FC236}">
                <a16:creationId xmlns:a16="http://schemas.microsoft.com/office/drawing/2014/main" id="{666B6F06-2CC6-E27C-E132-E7FF8FA7E3D1}"/>
              </a:ext>
            </a:extLst>
          </p:cNvPr>
          <p:cNvSpPr txBox="1"/>
          <p:nvPr/>
        </p:nvSpPr>
        <p:spPr>
          <a:xfrm>
            <a:off x="5946370" y="5218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5293359" y="139700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5293358" y="261620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5333997" y="259587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5191756" y="318515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5201916" y="192531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5181596" y="409955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3CDD08-45F5-3EEC-F00B-D7507161B839}"/>
              </a:ext>
            </a:extLst>
          </p:cNvPr>
          <p:cNvSpPr txBox="1"/>
          <p:nvPr/>
        </p:nvSpPr>
        <p:spPr>
          <a:xfrm>
            <a:off x="7592290" y="11697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Betty's info</a:t>
            </a:r>
          </a:p>
        </p:txBody>
      </p:sp>
      <p:sp>
        <p:nvSpPr>
          <p:cNvPr id="43" name="TextBox 42">
            <a:extLst>
              <a:ext uri="{FF2B5EF4-FFF2-40B4-BE49-F238E27FC236}">
                <a16:creationId xmlns:a16="http://schemas.microsoft.com/office/drawing/2014/main" id="{E67FC416-1AA5-A673-35B6-9A51DEF9A531}"/>
              </a:ext>
            </a:extLst>
          </p:cNvPr>
          <p:cNvSpPr txBox="1"/>
          <p:nvPr/>
        </p:nvSpPr>
        <p:spPr>
          <a:xfrm>
            <a:off x="7592290" y="27039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Clint's info</a:t>
            </a:r>
            <a:endParaRPr lang="en-US" dirty="0"/>
          </a:p>
        </p:txBody>
      </p:sp>
      <p:cxnSp>
        <p:nvCxnSpPr>
          <p:cNvPr id="44" name="Straight Arrow Connector 43">
            <a:extLst>
              <a:ext uri="{FF2B5EF4-FFF2-40B4-BE49-F238E27FC236}">
                <a16:creationId xmlns:a16="http://schemas.microsoft.com/office/drawing/2014/main" id="{1E58E343-6AEA-085E-0EFF-CBB9F15A88AA}"/>
              </a:ext>
            </a:extLst>
          </p:cNvPr>
          <p:cNvCxnSpPr>
            <a:cxnSpLocks/>
          </p:cNvCxnSpPr>
          <p:nvPr/>
        </p:nvCxnSpPr>
        <p:spPr>
          <a:xfrm>
            <a:off x="6969760" y="136651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46122F8-E3C2-0BC0-546D-945A4A94A4A2}"/>
              </a:ext>
            </a:extLst>
          </p:cNvPr>
          <p:cNvCxnSpPr>
            <a:cxnSpLocks/>
          </p:cNvCxnSpPr>
          <p:nvPr/>
        </p:nvCxnSpPr>
        <p:spPr>
          <a:xfrm>
            <a:off x="7061198" y="2900677"/>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431238B-120C-81C5-BD81-A4DFE18183B6}"/>
              </a:ext>
            </a:extLst>
          </p:cNvPr>
          <p:cNvCxnSpPr>
            <a:cxnSpLocks/>
          </p:cNvCxnSpPr>
          <p:nvPr/>
        </p:nvCxnSpPr>
        <p:spPr>
          <a:xfrm>
            <a:off x="7091677" y="4475476"/>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32D3385-2025-5341-AD1E-340386FE3040}"/>
              </a:ext>
            </a:extLst>
          </p:cNvPr>
          <p:cNvSpPr txBox="1"/>
          <p:nvPr/>
        </p:nvSpPr>
        <p:spPr>
          <a:xfrm>
            <a:off x="7724370" y="42685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Emeril's info</a:t>
            </a:r>
            <a:endParaRPr lang="en-US" dirty="0"/>
          </a:p>
        </p:txBody>
      </p:sp>
      <p:sp>
        <p:nvSpPr>
          <p:cNvPr id="48" name="TextBox 47">
            <a:extLst>
              <a:ext uri="{FF2B5EF4-FFF2-40B4-BE49-F238E27FC236}">
                <a16:creationId xmlns:a16="http://schemas.microsoft.com/office/drawing/2014/main" id="{8898D4FB-AFEF-C4DE-FA0A-1520757E14FA}"/>
              </a:ext>
            </a:extLst>
          </p:cNvPr>
          <p:cNvSpPr txBox="1"/>
          <p:nvPr/>
        </p:nvSpPr>
        <p:spPr>
          <a:xfrm>
            <a:off x="7734530" y="4888345"/>
            <a:ext cx="445977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Dave is a one-neuron layer who is going to decide </a:t>
            </a:r>
            <a:r>
              <a:rPr lang="en-US" sz="2400" b="1" dirty="0"/>
              <a:t>if the pizza is pepperoni and cheese. </a:t>
            </a:r>
            <a:r>
              <a:rPr lang="en-US" sz="2400" dirty="0"/>
              <a:t>He is an </a:t>
            </a:r>
            <a:r>
              <a:rPr lang="en-US" sz="2400" b="1" dirty="0"/>
              <a:t>output layer. </a:t>
            </a:r>
            <a:r>
              <a:rPr lang="en-US" sz="2400" dirty="0"/>
              <a:t>We’ll name is layer deliveryman</a:t>
            </a:r>
          </a:p>
        </p:txBody>
      </p:sp>
      <p:sp>
        <p:nvSpPr>
          <p:cNvPr id="17" name="Oval 16">
            <a:extLst>
              <a:ext uri="{FF2B5EF4-FFF2-40B4-BE49-F238E27FC236}">
                <a16:creationId xmlns:a16="http://schemas.microsoft.com/office/drawing/2014/main" id="{B8D6C4B5-2042-6100-C1F9-C5872A01211D}"/>
              </a:ext>
            </a:extLst>
          </p:cNvPr>
          <p:cNvSpPr/>
          <p:nvPr/>
        </p:nvSpPr>
        <p:spPr>
          <a:xfrm>
            <a:off x="9719885" y="225505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E00AF53-EB16-A959-F49A-16412E70C462}"/>
              </a:ext>
            </a:extLst>
          </p:cNvPr>
          <p:cNvSpPr txBox="1"/>
          <p:nvPr/>
        </p:nvSpPr>
        <p:spPr>
          <a:xfrm>
            <a:off x="9878290" y="261250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Dave</a:t>
            </a:r>
          </a:p>
        </p:txBody>
      </p:sp>
      <p:sp>
        <p:nvSpPr>
          <p:cNvPr id="50" name="TextBox 49">
            <a:extLst>
              <a:ext uri="{FF2B5EF4-FFF2-40B4-BE49-F238E27FC236}">
                <a16:creationId xmlns:a16="http://schemas.microsoft.com/office/drawing/2014/main" id="{8CEE97EF-A9E9-FBE0-105A-08DC3A28135F}"/>
              </a:ext>
            </a:extLst>
          </p:cNvPr>
          <p:cNvSpPr txBox="1"/>
          <p:nvPr/>
        </p:nvSpPr>
        <p:spPr>
          <a:xfrm>
            <a:off x="9197570" y="641465"/>
            <a:ext cx="21534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I named him Dave</a:t>
            </a:r>
            <a:endParaRPr lang="en-US" dirty="0"/>
          </a:p>
        </p:txBody>
      </p:sp>
      <p:cxnSp>
        <p:nvCxnSpPr>
          <p:cNvPr id="51" name="Straight Arrow Connector 50">
            <a:extLst>
              <a:ext uri="{FF2B5EF4-FFF2-40B4-BE49-F238E27FC236}">
                <a16:creationId xmlns:a16="http://schemas.microsoft.com/office/drawing/2014/main" id="{234E1C2E-F27C-EDDA-EAA8-61341E5D7CA7}"/>
              </a:ext>
            </a:extLst>
          </p:cNvPr>
          <p:cNvCxnSpPr>
            <a:cxnSpLocks/>
          </p:cNvCxnSpPr>
          <p:nvPr/>
        </p:nvCxnSpPr>
        <p:spPr>
          <a:xfrm flipH="1">
            <a:off x="10271759" y="1244597"/>
            <a:ext cx="0" cy="8128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0D83730A-6654-6F83-8853-D40B0239DD92}"/>
              </a:ext>
            </a:extLst>
          </p:cNvPr>
          <p:cNvSpPr txBox="1"/>
          <p:nvPr/>
        </p:nvSpPr>
        <p:spPr>
          <a:xfrm>
            <a:off x="9563330" y="4329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Deliveryman</a:t>
            </a:r>
          </a:p>
        </p:txBody>
      </p:sp>
      <p:grpSp>
        <p:nvGrpSpPr>
          <p:cNvPr id="53" name="Group 52">
            <a:extLst>
              <a:ext uri="{FF2B5EF4-FFF2-40B4-BE49-F238E27FC236}">
                <a16:creationId xmlns:a16="http://schemas.microsoft.com/office/drawing/2014/main" id="{87B42CE1-28B6-564C-6AFA-AD29043CDA23}"/>
              </a:ext>
            </a:extLst>
          </p:cNvPr>
          <p:cNvGrpSpPr/>
          <p:nvPr/>
        </p:nvGrpSpPr>
        <p:grpSpPr>
          <a:xfrm>
            <a:off x="9567948" y="3768437"/>
            <a:ext cx="1821872" cy="480290"/>
            <a:chOff x="5361708" y="5343237"/>
            <a:chExt cx="1821872" cy="480290"/>
          </a:xfrm>
        </p:grpSpPr>
        <p:sp>
          <p:nvSpPr>
            <p:cNvPr id="54" name="Rectangle 53">
              <a:extLst>
                <a:ext uri="{FF2B5EF4-FFF2-40B4-BE49-F238E27FC236}">
                  <a16:creationId xmlns:a16="http://schemas.microsoft.com/office/drawing/2014/main" id="{9A4E67BF-E910-C7DF-08AA-9DF7B798DAF6}"/>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7882D03-12CC-141B-E716-AB47043B176C}"/>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9AA89FD-8BB7-7048-57FD-ED89DA968D6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6666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50C4-3F1D-97F2-6156-6E3E9150F483}"/>
              </a:ext>
            </a:extLst>
          </p:cNvPr>
          <p:cNvSpPr>
            <a:spLocks noGrp="1"/>
          </p:cNvSpPr>
          <p:nvPr>
            <p:ph type="title"/>
          </p:nvPr>
        </p:nvSpPr>
        <p:spPr/>
        <p:txBody>
          <a:bodyPr/>
          <a:lstStyle/>
          <a:p>
            <a:r>
              <a:rPr lang="en-US" dirty="0"/>
              <a:t>Inspiration behind Neural Networks</a:t>
            </a:r>
          </a:p>
        </p:txBody>
      </p:sp>
      <p:sp>
        <p:nvSpPr>
          <p:cNvPr id="3" name="Content Placeholder 2">
            <a:extLst>
              <a:ext uri="{FF2B5EF4-FFF2-40B4-BE49-F238E27FC236}">
                <a16:creationId xmlns:a16="http://schemas.microsoft.com/office/drawing/2014/main" id="{59BEC00C-7895-3AFF-B011-38201AAE9AD4}"/>
              </a:ext>
            </a:extLst>
          </p:cNvPr>
          <p:cNvSpPr>
            <a:spLocks noGrp="1"/>
          </p:cNvSpPr>
          <p:nvPr>
            <p:ph idx="1"/>
          </p:nvPr>
        </p:nvSpPr>
        <p:spPr/>
        <p:txBody>
          <a:bodyPr vert="horz" lIns="91440" tIns="45720" rIns="91440" bIns="45720" rtlCol="0" anchor="t">
            <a:normAutofit/>
          </a:bodyPr>
          <a:lstStyle/>
          <a:p>
            <a:r>
              <a:rPr lang="en-US" dirty="0"/>
              <a:t>You brain </a:t>
            </a:r>
          </a:p>
          <a:p>
            <a:r>
              <a:rPr lang="en-US" dirty="0"/>
              <a:t>Hence "Neural"</a:t>
            </a:r>
          </a:p>
        </p:txBody>
      </p:sp>
      <p:pic>
        <p:nvPicPr>
          <p:cNvPr id="4" name="Picture 3" descr="Free brain think knowledge vector">
            <a:extLst>
              <a:ext uri="{FF2B5EF4-FFF2-40B4-BE49-F238E27FC236}">
                <a16:creationId xmlns:a16="http://schemas.microsoft.com/office/drawing/2014/main" id="{FC993EA6-C66F-886E-CD73-DC8263A73316}"/>
              </a:ext>
            </a:extLst>
          </p:cNvPr>
          <p:cNvPicPr>
            <a:picLocks noChangeAspect="1"/>
          </p:cNvPicPr>
          <p:nvPr/>
        </p:nvPicPr>
        <p:blipFill>
          <a:blip r:embed="rId2"/>
          <a:stretch>
            <a:fillRect/>
          </a:stretch>
        </p:blipFill>
        <p:spPr>
          <a:xfrm>
            <a:off x="5970733" y="2424254"/>
            <a:ext cx="5518244" cy="3631299"/>
          </a:xfrm>
          <a:prstGeom prst="rect">
            <a:avLst/>
          </a:prstGeom>
        </p:spPr>
      </p:pic>
    </p:spTree>
    <p:extLst>
      <p:ext uri="{BB962C8B-B14F-4D97-AF65-F5344CB8AC3E}">
        <p14:creationId xmlns:p14="http://schemas.microsoft.com/office/powerpoint/2010/main" val="3551754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2253671" y="359756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2242125" y="2062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1750290" y="52134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846348" y="46726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104370" y="16473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3570" y="318146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2024610" y="128154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2400530" y="241946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2380210" y="39536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76200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28800" y="2992119"/>
            <a:ext cx="508000" cy="3962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24000" y="2626358"/>
            <a:ext cx="802640" cy="11887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38960" y="3408677"/>
            <a:ext cx="375920" cy="518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3761970" y="2358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3761970" y="388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3180080" y="255523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3180079" y="411987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6134792" y="234788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6123246" y="8123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6123246" y="392961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5773650" y="5619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5778268" y="505875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6281650" y="116978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6322290" y="270394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6210530" y="428890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6" name="TextBox 5">
            <a:extLst>
              <a:ext uri="{FF2B5EF4-FFF2-40B4-BE49-F238E27FC236}">
                <a16:creationId xmlns:a16="http://schemas.microsoft.com/office/drawing/2014/main" id="{666B6F06-2CC6-E27C-E132-E7FF8FA7E3D1}"/>
              </a:ext>
            </a:extLst>
          </p:cNvPr>
          <p:cNvSpPr txBox="1"/>
          <p:nvPr/>
        </p:nvSpPr>
        <p:spPr>
          <a:xfrm>
            <a:off x="5946370" y="5218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5293359" y="139700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5293358" y="261620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5333997" y="259587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5191756" y="318515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5201916" y="192531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5181596" y="409955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3CDD08-45F5-3EEC-F00B-D7507161B839}"/>
              </a:ext>
            </a:extLst>
          </p:cNvPr>
          <p:cNvSpPr txBox="1"/>
          <p:nvPr/>
        </p:nvSpPr>
        <p:spPr>
          <a:xfrm>
            <a:off x="7592290" y="11697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Betty's info</a:t>
            </a:r>
          </a:p>
        </p:txBody>
      </p:sp>
      <p:sp>
        <p:nvSpPr>
          <p:cNvPr id="43" name="TextBox 42">
            <a:extLst>
              <a:ext uri="{FF2B5EF4-FFF2-40B4-BE49-F238E27FC236}">
                <a16:creationId xmlns:a16="http://schemas.microsoft.com/office/drawing/2014/main" id="{E67FC416-1AA5-A673-35B6-9A51DEF9A531}"/>
              </a:ext>
            </a:extLst>
          </p:cNvPr>
          <p:cNvSpPr txBox="1"/>
          <p:nvPr/>
        </p:nvSpPr>
        <p:spPr>
          <a:xfrm>
            <a:off x="7592290" y="27039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Clint's info</a:t>
            </a:r>
            <a:endParaRPr lang="en-US" dirty="0"/>
          </a:p>
        </p:txBody>
      </p:sp>
      <p:cxnSp>
        <p:nvCxnSpPr>
          <p:cNvPr id="44" name="Straight Arrow Connector 43">
            <a:extLst>
              <a:ext uri="{FF2B5EF4-FFF2-40B4-BE49-F238E27FC236}">
                <a16:creationId xmlns:a16="http://schemas.microsoft.com/office/drawing/2014/main" id="{1E58E343-6AEA-085E-0EFF-CBB9F15A88AA}"/>
              </a:ext>
            </a:extLst>
          </p:cNvPr>
          <p:cNvCxnSpPr>
            <a:cxnSpLocks/>
          </p:cNvCxnSpPr>
          <p:nvPr/>
        </p:nvCxnSpPr>
        <p:spPr>
          <a:xfrm>
            <a:off x="6969760" y="136651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46122F8-E3C2-0BC0-546D-945A4A94A4A2}"/>
              </a:ext>
            </a:extLst>
          </p:cNvPr>
          <p:cNvCxnSpPr>
            <a:cxnSpLocks/>
          </p:cNvCxnSpPr>
          <p:nvPr/>
        </p:nvCxnSpPr>
        <p:spPr>
          <a:xfrm>
            <a:off x="7061198" y="2900677"/>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431238B-120C-81C5-BD81-A4DFE18183B6}"/>
              </a:ext>
            </a:extLst>
          </p:cNvPr>
          <p:cNvCxnSpPr>
            <a:cxnSpLocks/>
          </p:cNvCxnSpPr>
          <p:nvPr/>
        </p:nvCxnSpPr>
        <p:spPr>
          <a:xfrm>
            <a:off x="7091677" y="4475476"/>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32D3385-2025-5341-AD1E-340386FE3040}"/>
              </a:ext>
            </a:extLst>
          </p:cNvPr>
          <p:cNvSpPr txBox="1"/>
          <p:nvPr/>
        </p:nvSpPr>
        <p:spPr>
          <a:xfrm>
            <a:off x="7724370" y="42685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Emeril's info</a:t>
            </a:r>
            <a:endParaRPr lang="en-US" dirty="0"/>
          </a:p>
        </p:txBody>
      </p:sp>
      <p:sp>
        <p:nvSpPr>
          <p:cNvPr id="48" name="TextBox 47">
            <a:extLst>
              <a:ext uri="{FF2B5EF4-FFF2-40B4-BE49-F238E27FC236}">
                <a16:creationId xmlns:a16="http://schemas.microsoft.com/office/drawing/2014/main" id="{8898D4FB-AFEF-C4DE-FA0A-1520757E14FA}"/>
              </a:ext>
            </a:extLst>
          </p:cNvPr>
          <p:cNvSpPr txBox="1"/>
          <p:nvPr/>
        </p:nvSpPr>
        <p:spPr>
          <a:xfrm>
            <a:off x="8527010" y="4918825"/>
            <a:ext cx="364697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Dave is a layer ahead of the Cardboard Experts layer. His input is from </a:t>
            </a:r>
            <a:r>
              <a:rPr lang="en-US" sz="2400" b="1" dirty="0"/>
              <a:t>Betty, Clint, and Emeril</a:t>
            </a:r>
            <a:r>
              <a:rPr lang="en-US" sz="2400" dirty="0"/>
              <a:t> (their output)</a:t>
            </a:r>
          </a:p>
        </p:txBody>
      </p:sp>
      <p:sp>
        <p:nvSpPr>
          <p:cNvPr id="17" name="Oval 16">
            <a:extLst>
              <a:ext uri="{FF2B5EF4-FFF2-40B4-BE49-F238E27FC236}">
                <a16:creationId xmlns:a16="http://schemas.microsoft.com/office/drawing/2014/main" id="{B8D6C4B5-2042-6100-C1F9-C5872A01211D}"/>
              </a:ext>
            </a:extLst>
          </p:cNvPr>
          <p:cNvSpPr/>
          <p:nvPr/>
        </p:nvSpPr>
        <p:spPr>
          <a:xfrm>
            <a:off x="9719885" y="225505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E00AF53-EB16-A959-F49A-16412E70C462}"/>
              </a:ext>
            </a:extLst>
          </p:cNvPr>
          <p:cNvSpPr txBox="1"/>
          <p:nvPr/>
        </p:nvSpPr>
        <p:spPr>
          <a:xfrm>
            <a:off x="9878290" y="261250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Dave</a:t>
            </a:r>
          </a:p>
        </p:txBody>
      </p:sp>
      <p:sp>
        <p:nvSpPr>
          <p:cNvPr id="52" name="TextBox 51">
            <a:extLst>
              <a:ext uri="{FF2B5EF4-FFF2-40B4-BE49-F238E27FC236}">
                <a16:creationId xmlns:a16="http://schemas.microsoft.com/office/drawing/2014/main" id="{0D83730A-6654-6F83-8853-D40B0239DD92}"/>
              </a:ext>
            </a:extLst>
          </p:cNvPr>
          <p:cNvSpPr txBox="1"/>
          <p:nvPr/>
        </p:nvSpPr>
        <p:spPr>
          <a:xfrm>
            <a:off x="9563330" y="4329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Deliveryman</a:t>
            </a:r>
          </a:p>
        </p:txBody>
      </p:sp>
      <p:grpSp>
        <p:nvGrpSpPr>
          <p:cNvPr id="53" name="Group 52">
            <a:extLst>
              <a:ext uri="{FF2B5EF4-FFF2-40B4-BE49-F238E27FC236}">
                <a16:creationId xmlns:a16="http://schemas.microsoft.com/office/drawing/2014/main" id="{87B42CE1-28B6-564C-6AFA-AD29043CDA23}"/>
              </a:ext>
            </a:extLst>
          </p:cNvPr>
          <p:cNvGrpSpPr/>
          <p:nvPr/>
        </p:nvGrpSpPr>
        <p:grpSpPr>
          <a:xfrm>
            <a:off x="9567948" y="3768437"/>
            <a:ext cx="1821872" cy="480290"/>
            <a:chOff x="5361708" y="5343237"/>
            <a:chExt cx="1821872" cy="480290"/>
          </a:xfrm>
        </p:grpSpPr>
        <p:sp>
          <p:nvSpPr>
            <p:cNvPr id="54" name="Rectangle 53">
              <a:extLst>
                <a:ext uri="{FF2B5EF4-FFF2-40B4-BE49-F238E27FC236}">
                  <a16:creationId xmlns:a16="http://schemas.microsoft.com/office/drawing/2014/main" id="{9A4E67BF-E910-C7DF-08AA-9DF7B798DAF6}"/>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7882D03-12CC-141B-E716-AB47043B176C}"/>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9AA89FD-8BB7-7048-57FD-ED89DA968D6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33D2B2F4-48D8-E5C2-24B9-DF72975B3F6F}"/>
              </a:ext>
            </a:extLst>
          </p:cNvPr>
          <p:cNvSpPr txBox="1"/>
          <p:nvPr/>
        </p:nvSpPr>
        <p:spPr>
          <a:xfrm>
            <a:off x="9238210" y="52185"/>
            <a:ext cx="26411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3</a:t>
            </a:r>
          </a:p>
          <a:p>
            <a:r>
              <a:rPr lang="en-US" sz="3200" dirty="0"/>
              <a:t>(Output)</a:t>
            </a:r>
          </a:p>
        </p:txBody>
      </p:sp>
    </p:spTree>
    <p:extLst>
      <p:ext uri="{BB962C8B-B14F-4D97-AF65-F5344CB8AC3E}">
        <p14:creationId xmlns:p14="http://schemas.microsoft.com/office/powerpoint/2010/main" val="32744990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2253671" y="359756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2242125" y="2062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1750290" y="52134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846348" y="46726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104370" y="16473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Weight</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3570" y="3181465"/>
            <a:ext cx="1858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p:txBody>
      </p:sp>
      <p:sp>
        <p:nvSpPr>
          <p:cNvPr id="35" name="TextBox 34">
            <a:extLst>
              <a:ext uri="{FF2B5EF4-FFF2-40B4-BE49-F238E27FC236}">
                <a16:creationId xmlns:a16="http://schemas.microsoft.com/office/drawing/2014/main" id="{154CDA8F-6102-5FD2-A244-551B838229D0}"/>
              </a:ext>
            </a:extLst>
          </p:cNvPr>
          <p:cNvSpPr txBox="1"/>
          <p:nvPr/>
        </p:nvSpPr>
        <p:spPr>
          <a:xfrm>
            <a:off x="2024610" y="128154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2400530" y="241946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2380210" y="39536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76200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28800" y="2992119"/>
            <a:ext cx="508000" cy="3962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24000" y="2626358"/>
            <a:ext cx="802640" cy="11887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38960" y="3408677"/>
            <a:ext cx="375920" cy="518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3761970" y="2358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3761970" y="388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3180080" y="255523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3180079" y="411987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6134792" y="234788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6123246" y="8123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6123246" y="392961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5773650" y="5619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5778268" y="505875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6281650" y="116978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6322290" y="270394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6210530" y="428890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6" name="TextBox 5">
            <a:extLst>
              <a:ext uri="{FF2B5EF4-FFF2-40B4-BE49-F238E27FC236}">
                <a16:creationId xmlns:a16="http://schemas.microsoft.com/office/drawing/2014/main" id="{666B6F06-2CC6-E27C-E132-E7FF8FA7E3D1}"/>
              </a:ext>
            </a:extLst>
          </p:cNvPr>
          <p:cNvSpPr txBox="1"/>
          <p:nvPr/>
        </p:nvSpPr>
        <p:spPr>
          <a:xfrm>
            <a:off x="5946370" y="5218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5293359" y="139700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5293358" y="261620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5333997" y="259587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5191756" y="318515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5201916" y="192531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5181596" y="409955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3CDD08-45F5-3EEC-F00B-D7507161B839}"/>
              </a:ext>
            </a:extLst>
          </p:cNvPr>
          <p:cNvSpPr txBox="1"/>
          <p:nvPr/>
        </p:nvSpPr>
        <p:spPr>
          <a:xfrm>
            <a:off x="7592290" y="11697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Betty's info</a:t>
            </a:r>
          </a:p>
        </p:txBody>
      </p:sp>
      <p:sp>
        <p:nvSpPr>
          <p:cNvPr id="43" name="TextBox 42">
            <a:extLst>
              <a:ext uri="{FF2B5EF4-FFF2-40B4-BE49-F238E27FC236}">
                <a16:creationId xmlns:a16="http://schemas.microsoft.com/office/drawing/2014/main" id="{E67FC416-1AA5-A673-35B6-9A51DEF9A531}"/>
              </a:ext>
            </a:extLst>
          </p:cNvPr>
          <p:cNvSpPr txBox="1"/>
          <p:nvPr/>
        </p:nvSpPr>
        <p:spPr>
          <a:xfrm>
            <a:off x="7592290" y="27039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Clint's info</a:t>
            </a:r>
            <a:endParaRPr lang="en-US" dirty="0"/>
          </a:p>
        </p:txBody>
      </p:sp>
      <p:cxnSp>
        <p:nvCxnSpPr>
          <p:cNvPr id="44" name="Straight Arrow Connector 43">
            <a:extLst>
              <a:ext uri="{FF2B5EF4-FFF2-40B4-BE49-F238E27FC236}">
                <a16:creationId xmlns:a16="http://schemas.microsoft.com/office/drawing/2014/main" id="{1E58E343-6AEA-085E-0EFF-CBB9F15A88AA}"/>
              </a:ext>
            </a:extLst>
          </p:cNvPr>
          <p:cNvCxnSpPr>
            <a:cxnSpLocks/>
          </p:cNvCxnSpPr>
          <p:nvPr/>
        </p:nvCxnSpPr>
        <p:spPr>
          <a:xfrm>
            <a:off x="6969760" y="136651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46122F8-E3C2-0BC0-546D-945A4A94A4A2}"/>
              </a:ext>
            </a:extLst>
          </p:cNvPr>
          <p:cNvCxnSpPr>
            <a:cxnSpLocks/>
          </p:cNvCxnSpPr>
          <p:nvPr/>
        </p:nvCxnSpPr>
        <p:spPr>
          <a:xfrm>
            <a:off x="7061198" y="2900677"/>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431238B-120C-81C5-BD81-A4DFE18183B6}"/>
              </a:ext>
            </a:extLst>
          </p:cNvPr>
          <p:cNvCxnSpPr>
            <a:cxnSpLocks/>
          </p:cNvCxnSpPr>
          <p:nvPr/>
        </p:nvCxnSpPr>
        <p:spPr>
          <a:xfrm>
            <a:off x="7091677" y="4475476"/>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32D3385-2025-5341-AD1E-340386FE3040}"/>
              </a:ext>
            </a:extLst>
          </p:cNvPr>
          <p:cNvSpPr txBox="1"/>
          <p:nvPr/>
        </p:nvSpPr>
        <p:spPr>
          <a:xfrm>
            <a:off x="7724370" y="42685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Emeril's info</a:t>
            </a:r>
            <a:endParaRPr lang="en-US" dirty="0"/>
          </a:p>
        </p:txBody>
      </p:sp>
      <p:sp>
        <p:nvSpPr>
          <p:cNvPr id="48" name="TextBox 47">
            <a:extLst>
              <a:ext uri="{FF2B5EF4-FFF2-40B4-BE49-F238E27FC236}">
                <a16:creationId xmlns:a16="http://schemas.microsoft.com/office/drawing/2014/main" id="{8898D4FB-AFEF-C4DE-FA0A-1520757E14FA}"/>
              </a:ext>
            </a:extLst>
          </p:cNvPr>
          <p:cNvSpPr txBox="1"/>
          <p:nvPr/>
        </p:nvSpPr>
        <p:spPr>
          <a:xfrm>
            <a:off x="8547330" y="4918825"/>
            <a:ext cx="364697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Dave uses his </a:t>
            </a:r>
            <a:r>
              <a:rPr lang="en-US" sz="2000" b="1" dirty="0"/>
              <a:t>input </a:t>
            </a:r>
            <a:r>
              <a:rPr lang="en-US" sz="2000" dirty="0"/>
              <a:t>and his </a:t>
            </a:r>
            <a:r>
              <a:rPr lang="en-US" sz="2000" b="1" dirty="0"/>
              <a:t>internal parameters</a:t>
            </a:r>
            <a:r>
              <a:rPr lang="en-US" sz="2000" dirty="0"/>
              <a:t> to generate an output. His output is whether the cheese is pizza or pepperoni. He gives us what we wanted to predict. </a:t>
            </a:r>
          </a:p>
        </p:txBody>
      </p:sp>
      <p:sp>
        <p:nvSpPr>
          <p:cNvPr id="17" name="Oval 16">
            <a:extLst>
              <a:ext uri="{FF2B5EF4-FFF2-40B4-BE49-F238E27FC236}">
                <a16:creationId xmlns:a16="http://schemas.microsoft.com/office/drawing/2014/main" id="{B8D6C4B5-2042-6100-C1F9-C5872A01211D}"/>
              </a:ext>
            </a:extLst>
          </p:cNvPr>
          <p:cNvSpPr/>
          <p:nvPr/>
        </p:nvSpPr>
        <p:spPr>
          <a:xfrm>
            <a:off x="9719885" y="225505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E00AF53-EB16-A959-F49A-16412E70C462}"/>
              </a:ext>
            </a:extLst>
          </p:cNvPr>
          <p:cNvSpPr txBox="1"/>
          <p:nvPr/>
        </p:nvSpPr>
        <p:spPr>
          <a:xfrm>
            <a:off x="9878290" y="261250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Dave</a:t>
            </a:r>
          </a:p>
        </p:txBody>
      </p:sp>
      <p:sp>
        <p:nvSpPr>
          <p:cNvPr id="52" name="TextBox 51">
            <a:extLst>
              <a:ext uri="{FF2B5EF4-FFF2-40B4-BE49-F238E27FC236}">
                <a16:creationId xmlns:a16="http://schemas.microsoft.com/office/drawing/2014/main" id="{0D83730A-6654-6F83-8853-D40B0239DD92}"/>
              </a:ext>
            </a:extLst>
          </p:cNvPr>
          <p:cNvSpPr txBox="1"/>
          <p:nvPr/>
        </p:nvSpPr>
        <p:spPr>
          <a:xfrm>
            <a:off x="9563330" y="4329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Deliveryman</a:t>
            </a:r>
          </a:p>
        </p:txBody>
      </p:sp>
      <p:grpSp>
        <p:nvGrpSpPr>
          <p:cNvPr id="53" name="Group 52">
            <a:extLst>
              <a:ext uri="{FF2B5EF4-FFF2-40B4-BE49-F238E27FC236}">
                <a16:creationId xmlns:a16="http://schemas.microsoft.com/office/drawing/2014/main" id="{87B42CE1-28B6-564C-6AFA-AD29043CDA23}"/>
              </a:ext>
            </a:extLst>
          </p:cNvPr>
          <p:cNvGrpSpPr/>
          <p:nvPr/>
        </p:nvGrpSpPr>
        <p:grpSpPr>
          <a:xfrm>
            <a:off x="9567948" y="3768437"/>
            <a:ext cx="1821872" cy="480290"/>
            <a:chOff x="5361708" y="5343237"/>
            <a:chExt cx="1821872" cy="480290"/>
          </a:xfrm>
        </p:grpSpPr>
        <p:sp>
          <p:nvSpPr>
            <p:cNvPr id="54" name="Rectangle 53">
              <a:extLst>
                <a:ext uri="{FF2B5EF4-FFF2-40B4-BE49-F238E27FC236}">
                  <a16:creationId xmlns:a16="http://schemas.microsoft.com/office/drawing/2014/main" id="{9A4E67BF-E910-C7DF-08AA-9DF7B798DAF6}"/>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7882D03-12CC-141B-E716-AB47043B176C}"/>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9AA89FD-8BB7-7048-57FD-ED89DA968D6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B3EDFD36-94AE-CAC6-7B66-31778607E9BA}"/>
              </a:ext>
            </a:extLst>
          </p:cNvPr>
          <p:cNvCxnSpPr>
            <a:cxnSpLocks/>
          </p:cNvCxnSpPr>
          <p:nvPr/>
        </p:nvCxnSpPr>
        <p:spPr>
          <a:xfrm>
            <a:off x="8930639" y="1407157"/>
            <a:ext cx="8026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ED0812A-47E9-1A8C-FE75-57494AE84123}"/>
              </a:ext>
            </a:extLst>
          </p:cNvPr>
          <p:cNvCxnSpPr>
            <a:cxnSpLocks/>
          </p:cNvCxnSpPr>
          <p:nvPr/>
        </p:nvCxnSpPr>
        <p:spPr>
          <a:xfrm flipV="1">
            <a:off x="8910318" y="2626356"/>
            <a:ext cx="853440" cy="284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32ED7A9-4D24-C019-6036-659D9A241D2D}"/>
              </a:ext>
            </a:extLst>
          </p:cNvPr>
          <p:cNvCxnSpPr>
            <a:cxnSpLocks/>
          </p:cNvCxnSpPr>
          <p:nvPr/>
        </p:nvCxnSpPr>
        <p:spPr>
          <a:xfrm flipV="1">
            <a:off x="9245597" y="2839716"/>
            <a:ext cx="497840" cy="1635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0263F9D2-F736-4FD9-63DA-491B50446D84}"/>
              </a:ext>
            </a:extLst>
          </p:cNvPr>
          <p:cNvCxnSpPr>
            <a:cxnSpLocks/>
          </p:cNvCxnSpPr>
          <p:nvPr/>
        </p:nvCxnSpPr>
        <p:spPr>
          <a:xfrm flipV="1">
            <a:off x="10728958" y="2778756"/>
            <a:ext cx="64008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1D984F2E-5D2E-ABFB-3F9B-F1EBAEE1243D}"/>
              </a:ext>
            </a:extLst>
          </p:cNvPr>
          <p:cNvSpPr txBox="1"/>
          <p:nvPr/>
        </p:nvSpPr>
        <p:spPr>
          <a:xfrm>
            <a:off x="10823170" y="1687945"/>
            <a:ext cx="160481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Cheese</a:t>
            </a:r>
          </a:p>
          <a:p>
            <a:r>
              <a:rPr lang="en-US" sz="2000" dirty="0"/>
              <a:t>Or</a:t>
            </a:r>
          </a:p>
          <a:p>
            <a:r>
              <a:rPr lang="en-US" sz="2000" dirty="0"/>
              <a:t>Pepperoni</a:t>
            </a:r>
          </a:p>
        </p:txBody>
      </p:sp>
      <p:sp>
        <p:nvSpPr>
          <p:cNvPr id="62" name="TextBox 61">
            <a:extLst>
              <a:ext uri="{FF2B5EF4-FFF2-40B4-BE49-F238E27FC236}">
                <a16:creationId xmlns:a16="http://schemas.microsoft.com/office/drawing/2014/main" id="{C514BBE0-DAA8-76E7-8DAF-070EC8F73C5C}"/>
              </a:ext>
            </a:extLst>
          </p:cNvPr>
          <p:cNvSpPr txBox="1"/>
          <p:nvPr/>
        </p:nvSpPr>
        <p:spPr>
          <a:xfrm>
            <a:off x="9238210" y="52185"/>
            <a:ext cx="26411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3</a:t>
            </a:r>
          </a:p>
          <a:p>
            <a:r>
              <a:rPr lang="en-US" sz="3200" dirty="0"/>
              <a:t>(Output)</a:t>
            </a:r>
          </a:p>
        </p:txBody>
      </p:sp>
    </p:spTree>
    <p:extLst>
      <p:ext uri="{BB962C8B-B14F-4D97-AF65-F5344CB8AC3E}">
        <p14:creationId xmlns:p14="http://schemas.microsoft.com/office/powerpoint/2010/main" val="3267069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32B9-44A2-170E-8FF5-F2ECE05D66CB}"/>
              </a:ext>
            </a:extLst>
          </p:cNvPr>
          <p:cNvSpPr>
            <a:spLocks noGrp="1"/>
          </p:cNvSpPr>
          <p:nvPr>
            <p:ph type="title"/>
          </p:nvPr>
        </p:nvSpPr>
        <p:spPr/>
        <p:txBody>
          <a:bodyPr/>
          <a:lstStyle/>
          <a:p>
            <a:r>
              <a:rPr lang="en-US" dirty="0"/>
              <a:t>Let's go through an example </a:t>
            </a:r>
          </a:p>
        </p:txBody>
      </p:sp>
      <p:sp>
        <p:nvSpPr>
          <p:cNvPr id="3" name="Content Placeholder 2">
            <a:extLst>
              <a:ext uri="{FF2B5EF4-FFF2-40B4-BE49-F238E27FC236}">
                <a16:creationId xmlns:a16="http://schemas.microsoft.com/office/drawing/2014/main" id="{10068C08-9F83-39BD-396B-190CDAFD2231}"/>
              </a:ext>
            </a:extLst>
          </p:cNvPr>
          <p:cNvSpPr>
            <a:spLocks noGrp="1"/>
          </p:cNvSpPr>
          <p:nvPr>
            <p:ph idx="1"/>
          </p:nvPr>
        </p:nvSpPr>
        <p:spPr/>
        <p:txBody>
          <a:bodyPr vert="horz" lIns="91440" tIns="45720" rIns="91440" bIns="45720" rtlCol="0" anchor="t">
            <a:normAutofit/>
          </a:bodyPr>
          <a:lstStyle/>
          <a:p>
            <a:r>
              <a:rPr lang="en-US" dirty="0"/>
              <a:t>(Just on connectedness - we'll get to the transformation in a second)</a:t>
            </a:r>
          </a:p>
          <a:p>
            <a:r>
              <a:rPr lang="en-US" dirty="0"/>
              <a:t>You have a pizza come through</a:t>
            </a:r>
          </a:p>
          <a:p>
            <a:r>
              <a:rPr lang="en-US" dirty="0"/>
              <a:t>It's weight is 1 pound</a:t>
            </a:r>
          </a:p>
          <a:p>
            <a:r>
              <a:rPr lang="en-US" dirty="0"/>
              <a:t>It's greasiness % is 20. </a:t>
            </a:r>
          </a:p>
        </p:txBody>
      </p:sp>
    </p:spTree>
    <p:extLst>
      <p:ext uri="{BB962C8B-B14F-4D97-AF65-F5344CB8AC3E}">
        <p14:creationId xmlns:p14="http://schemas.microsoft.com/office/powerpoint/2010/main" val="2685281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2253671" y="359756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2242125" y="2062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1750290" y="52134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846348" y="46726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104370" y="16473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a:t>
            </a:r>
            <a:endParaRPr lang="en-US"/>
          </a:p>
          <a:p>
            <a:r>
              <a:rPr lang="en-US" sz="2000" dirty="0"/>
              <a:t>Weight: 1</a:t>
            </a:r>
            <a:endParaRPr lang="en-US" dirty="0"/>
          </a:p>
        </p:txBody>
      </p:sp>
      <p:sp>
        <p:nvSpPr>
          <p:cNvPr id="34" name="TextBox 33">
            <a:extLst>
              <a:ext uri="{FF2B5EF4-FFF2-40B4-BE49-F238E27FC236}">
                <a16:creationId xmlns:a16="http://schemas.microsoft.com/office/drawing/2014/main" id="{BB3006D0-5006-705F-1A1A-63ED2947352B}"/>
              </a:ext>
            </a:extLst>
          </p:cNvPr>
          <p:cNvSpPr txBox="1"/>
          <p:nvPr/>
        </p:nvSpPr>
        <p:spPr>
          <a:xfrm>
            <a:off x="53570" y="3181465"/>
            <a:ext cx="185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a:p>
            <a:r>
              <a:rPr lang="en-US" sz="2000" dirty="0"/>
              <a:t>%: 20</a:t>
            </a:r>
          </a:p>
        </p:txBody>
      </p:sp>
      <p:sp>
        <p:nvSpPr>
          <p:cNvPr id="35" name="TextBox 34">
            <a:extLst>
              <a:ext uri="{FF2B5EF4-FFF2-40B4-BE49-F238E27FC236}">
                <a16:creationId xmlns:a16="http://schemas.microsoft.com/office/drawing/2014/main" id="{154CDA8F-6102-5FD2-A244-551B838229D0}"/>
              </a:ext>
            </a:extLst>
          </p:cNvPr>
          <p:cNvSpPr txBox="1"/>
          <p:nvPr/>
        </p:nvSpPr>
        <p:spPr>
          <a:xfrm>
            <a:off x="2024610" y="128154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2400530" y="241946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2380210" y="39536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76200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28800" y="2992119"/>
            <a:ext cx="508000" cy="3962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24000" y="2626358"/>
            <a:ext cx="802640" cy="11887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38960" y="3408677"/>
            <a:ext cx="375920" cy="518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3761970" y="2358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3761970" y="388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3180080" y="255523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3180079" y="411987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6134792" y="234788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6123246" y="8123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6123246" y="392961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5773650" y="5619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5778268" y="505875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6281650" y="116978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6322290" y="270394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6210530" y="428890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6" name="TextBox 5">
            <a:extLst>
              <a:ext uri="{FF2B5EF4-FFF2-40B4-BE49-F238E27FC236}">
                <a16:creationId xmlns:a16="http://schemas.microsoft.com/office/drawing/2014/main" id="{666B6F06-2CC6-E27C-E132-E7FF8FA7E3D1}"/>
              </a:ext>
            </a:extLst>
          </p:cNvPr>
          <p:cNvSpPr txBox="1"/>
          <p:nvPr/>
        </p:nvSpPr>
        <p:spPr>
          <a:xfrm>
            <a:off x="5946370" y="5218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5293359" y="139700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5293358" y="261620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5333997" y="259587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5191756" y="318515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5201916" y="192531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5181596" y="409955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3CDD08-45F5-3EEC-F00B-D7507161B839}"/>
              </a:ext>
            </a:extLst>
          </p:cNvPr>
          <p:cNvSpPr txBox="1"/>
          <p:nvPr/>
        </p:nvSpPr>
        <p:spPr>
          <a:xfrm>
            <a:off x="7592290" y="11697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Betty's info</a:t>
            </a:r>
          </a:p>
        </p:txBody>
      </p:sp>
      <p:sp>
        <p:nvSpPr>
          <p:cNvPr id="43" name="TextBox 42">
            <a:extLst>
              <a:ext uri="{FF2B5EF4-FFF2-40B4-BE49-F238E27FC236}">
                <a16:creationId xmlns:a16="http://schemas.microsoft.com/office/drawing/2014/main" id="{E67FC416-1AA5-A673-35B6-9A51DEF9A531}"/>
              </a:ext>
            </a:extLst>
          </p:cNvPr>
          <p:cNvSpPr txBox="1"/>
          <p:nvPr/>
        </p:nvSpPr>
        <p:spPr>
          <a:xfrm>
            <a:off x="7592290" y="27039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Clint's info</a:t>
            </a:r>
            <a:endParaRPr lang="en-US" dirty="0"/>
          </a:p>
        </p:txBody>
      </p:sp>
      <p:cxnSp>
        <p:nvCxnSpPr>
          <p:cNvPr id="44" name="Straight Arrow Connector 43">
            <a:extLst>
              <a:ext uri="{FF2B5EF4-FFF2-40B4-BE49-F238E27FC236}">
                <a16:creationId xmlns:a16="http://schemas.microsoft.com/office/drawing/2014/main" id="{1E58E343-6AEA-085E-0EFF-CBB9F15A88AA}"/>
              </a:ext>
            </a:extLst>
          </p:cNvPr>
          <p:cNvCxnSpPr>
            <a:cxnSpLocks/>
          </p:cNvCxnSpPr>
          <p:nvPr/>
        </p:nvCxnSpPr>
        <p:spPr>
          <a:xfrm>
            <a:off x="6969760" y="136651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46122F8-E3C2-0BC0-546D-945A4A94A4A2}"/>
              </a:ext>
            </a:extLst>
          </p:cNvPr>
          <p:cNvCxnSpPr>
            <a:cxnSpLocks/>
          </p:cNvCxnSpPr>
          <p:nvPr/>
        </p:nvCxnSpPr>
        <p:spPr>
          <a:xfrm>
            <a:off x="7061198" y="2900677"/>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431238B-120C-81C5-BD81-A4DFE18183B6}"/>
              </a:ext>
            </a:extLst>
          </p:cNvPr>
          <p:cNvCxnSpPr>
            <a:cxnSpLocks/>
          </p:cNvCxnSpPr>
          <p:nvPr/>
        </p:nvCxnSpPr>
        <p:spPr>
          <a:xfrm>
            <a:off x="7091677" y="4475476"/>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32D3385-2025-5341-AD1E-340386FE3040}"/>
              </a:ext>
            </a:extLst>
          </p:cNvPr>
          <p:cNvSpPr txBox="1"/>
          <p:nvPr/>
        </p:nvSpPr>
        <p:spPr>
          <a:xfrm>
            <a:off x="7724370" y="42685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Emeril's info</a:t>
            </a:r>
            <a:endParaRPr lang="en-US" dirty="0"/>
          </a:p>
        </p:txBody>
      </p:sp>
      <p:sp>
        <p:nvSpPr>
          <p:cNvPr id="48" name="TextBox 47">
            <a:extLst>
              <a:ext uri="{FF2B5EF4-FFF2-40B4-BE49-F238E27FC236}">
                <a16:creationId xmlns:a16="http://schemas.microsoft.com/office/drawing/2014/main" id="{8898D4FB-AFEF-C4DE-FA0A-1520757E14FA}"/>
              </a:ext>
            </a:extLst>
          </p:cNvPr>
          <p:cNvSpPr txBox="1"/>
          <p:nvPr/>
        </p:nvSpPr>
        <p:spPr>
          <a:xfrm>
            <a:off x="8232370" y="5111865"/>
            <a:ext cx="364697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First, Frank and Helen are  both given the box weight number (1) and the greasiness % (20) </a:t>
            </a:r>
          </a:p>
        </p:txBody>
      </p:sp>
      <p:sp>
        <p:nvSpPr>
          <p:cNvPr id="17" name="Oval 16">
            <a:extLst>
              <a:ext uri="{FF2B5EF4-FFF2-40B4-BE49-F238E27FC236}">
                <a16:creationId xmlns:a16="http://schemas.microsoft.com/office/drawing/2014/main" id="{B8D6C4B5-2042-6100-C1F9-C5872A01211D}"/>
              </a:ext>
            </a:extLst>
          </p:cNvPr>
          <p:cNvSpPr/>
          <p:nvPr/>
        </p:nvSpPr>
        <p:spPr>
          <a:xfrm>
            <a:off x="9719885" y="225505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E00AF53-EB16-A959-F49A-16412E70C462}"/>
              </a:ext>
            </a:extLst>
          </p:cNvPr>
          <p:cNvSpPr txBox="1"/>
          <p:nvPr/>
        </p:nvSpPr>
        <p:spPr>
          <a:xfrm>
            <a:off x="9878290" y="261250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Dave</a:t>
            </a:r>
          </a:p>
        </p:txBody>
      </p:sp>
      <p:sp>
        <p:nvSpPr>
          <p:cNvPr id="52" name="TextBox 51">
            <a:extLst>
              <a:ext uri="{FF2B5EF4-FFF2-40B4-BE49-F238E27FC236}">
                <a16:creationId xmlns:a16="http://schemas.microsoft.com/office/drawing/2014/main" id="{0D83730A-6654-6F83-8853-D40B0239DD92}"/>
              </a:ext>
            </a:extLst>
          </p:cNvPr>
          <p:cNvSpPr txBox="1"/>
          <p:nvPr/>
        </p:nvSpPr>
        <p:spPr>
          <a:xfrm>
            <a:off x="9563330" y="4329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Deliveryman</a:t>
            </a:r>
          </a:p>
        </p:txBody>
      </p:sp>
      <p:grpSp>
        <p:nvGrpSpPr>
          <p:cNvPr id="53" name="Group 52">
            <a:extLst>
              <a:ext uri="{FF2B5EF4-FFF2-40B4-BE49-F238E27FC236}">
                <a16:creationId xmlns:a16="http://schemas.microsoft.com/office/drawing/2014/main" id="{87B42CE1-28B6-564C-6AFA-AD29043CDA23}"/>
              </a:ext>
            </a:extLst>
          </p:cNvPr>
          <p:cNvGrpSpPr/>
          <p:nvPr/>
        </p:nvGrpSpPr>
        <p:grpSpPr>
          <a:xfrm>
            <a:off x="9567948" y="3768437"/>
            <a:ext cx="1821872" cy="480290"/>
            <a:chOff x="5361708" y="5343237"/>
            <a:chExt cx="1821872" cy="480290"/>
          </a:xfrm>
        </p:grpSpPr>
        <p:sp>
          <p:nvSpPr>
            <p:cNvPr id="54" name="Rectangle 53">
              <a:extLst>
                <a:ext uri="{FF2B5EF4-FFF2-40B4-BE49-F238E27FC236}">
                  <a16:creationId xmlns:a16="http://schemas.microsoft.com/office/drawing/2014/main" id="{9A4E67BF-E910-C7DF-08AA-9DF7B798DAF6}"/>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7882D03-12CC-141B-E716-AB47043B176C}"/>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9AA89FD-8BB7-7048-57FD-ED89DA968D6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B3EDFD36-94AE-CAC6-7B66-31778607E9BA}"/>
              </a:ext>
            </a:extLst>
          </p:cNvPr>
          <p:cNvCxnSpPr>
            <a:cxnSpLocks/>
          </p:cNvCxnSpPr>
          <p:nvPr/>
        </p:nvCxnSpPr>
        <p:spPr>
          <a:xfrm>
            <a:off x="8930639" y="1407157"/>
            <a:ext cx="8026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ED0812A-47E9-1A8C-FE75-57494AE84123}"/>
              </a:ext>
            </a:extLst>
          </p:cNvPr>
          <p:cNvCxnSpPr>
            <a:cxnSpLocks/>
          </p:cNvCxnSpPr>
          <p:nvPr/>
        </p:nvCxnSpPr>
        <p:spPr>
          <a:xfrm flipV="1">
            <a:off x="8910318" y="2626356"/>
            <a:ext cx="853440" cy="284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32ED7A9-4D24-C019-6036-659D9A241D2D}"/>
              </a:ext>
            </a:extLst>
          </p:cNvPr>
          <p:cNvCxnSpPr>
            <a:cxnSpLocks/>
          </p:cNvCxnSpPr>
          <p:nvPr/>
        </p:nvCxnSpPr>
        <p:spPr>
          <a:xfrm flipV="1">
            <a:off x="9245597" y="2839716"/>
            <a:ext cx="497840" cy="1635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0263F9D2-F736-4FD9-63DA-491B50446D84}"/>
              </a:ext>
            </a:extLst>
          </p:cNvPr>
          <p:cNvCxnSpPr>
            <a:cxnSpLocks/>
          </p:cNvCxnSpPr>
          <p:nvPr/>
        </p:nvCxnSpPr>
        <p:spPr>
          <a:xfrm flipV="1">
            <a:off x="10728958" y="2778756"/>
            <a:ext cx="64008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1D984F2E-5D2E-ABFB-3F9B-F1EBAEE1243D}"/>
              </a:ext>
            </a:extLst>
          </p:cNvPr>
          <p:cNvSpPr txBox="1"/>
          <p:nvPr/>
        </p:nvSpPr>
        <p:spPr>
          <a:xfrm>
            <a:off x="10823170" y="1687945"/>
            <a:ext cx="160481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Cheese</a:t>
            </a:r>
          </a:p>
          <a:p>
            <a:r>
              <a:rPr lang="en-US" sz="2000" dirty="0"/>
              <a:t>Or</a:t>
            </a:r>
          </a:p>
          <a:p>
            <a:r>
              <a:rPr lang="en-US" sz="2000" dirty="0"/>
              <a:t>Pepperoni</a:t>
            </a:r>
          </a:p>
        </p:txBody>
      </p:sp>
      <p:sp>
        <p:nvSpPr>
          <p:cNvPr id="62" name="TextBox 61">
            <a:extLst>
              <a:ext uri="{FF2B5EF4-FFF2-40B4-BE49-F238E27FC236}">
                <a16:creationId xmlns:a16="http://schemas.microsoft.com/office/drawing/2014/main" id="{C514BBE0-DAA8-76E7-8DAF-070EC8F73C5C}"/>
              </a:ext>
            </a:extLst>
          </p:cNvPr>
          <p:cNvSpPr txBox="1"/>
          <p:nvPr/>
        </p:nvSpPr>
        <p:spPr>
          <a:xfrm>
            <a:off x="9238210" y="52185"/>
            <a:ext cx="26411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3</a:t>
            </a:r>
          </a:p>
          <a:p>
            <a:r>
              <a:rPr lang="en-US" sz="3200" dirty="0"/>
              <a:t>(Output)</a:t>
            </a:r>
          </a:p>
        </p:txBody>
      </p:sp>
    </p:spTree>
    <p:extLst>
      <p:ext uri="{BB962C8B-B14F-4D97-AF65-F5344CB8AC3E}">
        <p14:creationId xmlns:p14="http://schemas.microsoft.com/office/powerpoint/2010/main" val="675840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2253671" y="359756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2242125" y="2062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1750290" y="52134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846348" y="46726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104370" y="16473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a:t>
            </a:r>
            <a:endParaRPr lang="en-US"/>
          </a:p>
          <a:p>
            <a:r>
              <a:rPr lang="en-US" sz="2000"/>
              <a:t>Weight: 1</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3570" y="3181465"/>
            <a:ext cx="185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a:p>
            <a:r>
              <a:rPr lang="en-US" sz="2000"/>
              <a:t>%: 20</a:t>
            </a:r>
          </a:p>
        </p:txBody>
      </p:sp>
      <p:sp>
        <p:nvSpPr>
          <p:cNvPr id="35" name="TextBox 34">
            <a:extLst>
              <a:ext uri="{FF2B5EF4-FFF2-40B4-BE49-F238E27FC236}">
                <a16:creationId xmlns:a16="http://schemas.microsoft.com/office/drawing/2014/main" id="{154CDA8F-6102-5FD2-A244-551B838229D0}"/>
              </a:ext>
            </a:extLst>
          </p:cNvPr>
          <p:cNvSpPr txBox="1"/>
          <p:nvPr/>
        </p:nvSpPr>
        <p:spPr>
          <a:xfrm>
            <a:off x="2024610" y="128154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2400530" y="241946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2380210" y="39536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76200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28800" y="2992119"/>
            <a:ext cx="508000" cy="3962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24000" y="2626358"/>
            <a:ext cx="802640" cy="11887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38960" y="3408677"/>
            <a:ext cx="375920" cy="518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3761970" y="2358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3761970" y="388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3180080" y="255523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3180079" y="411987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6134792" y="234788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6123246" y="8123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6123246" y="392961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5773650" y="5619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5778268" y="505875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6281650" y="116978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6322290" y="270394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6210530" y="428890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6" name="TextBox 5">
            <a:extLst>
              <a:ext uri="{FF2B5EF4-FFF2-40B4-BE49-F238E27FC236}">
                <a16:creationId xmlns:a16="http://schemas.microsoft.com/office/drawing/2014/main" id="{666B6F06-2CC6-E27C-E132-E7FF8FA7E3D1}"/>
              </a:ext>
            </a:extLst>
          </p:cNvPr>
          <p:cNvSpPr txBox="1"/>
          <p:nvPr/>
        </p:nvSpPr>
        <p:spPr>
          <a:xfrm>
            <a:off x="5946370" y="5218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5293359" y="139700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5293358" y="261620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5333997" y="259587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5191756" y="318515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5201916" y="192531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5181596" y="409955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3CDD08-45F5-3EEC-F00B-D7507161B839}"/>
              </a:ext>
            </a:extLst>
          </p:cNvPr>
          <p:cNvSpPr txBox="1"/>
          <p:nvPr/>
        </p:nvSpPr>
        <p:spPr>
          <a:xfrm>
            <a:off x="7592290" y="11697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Betty's info</a:t>
            </a:r>
          </a:p>
        </p:txBody>
      </p:sp>
      <p:sp>
        <p:nvSpPr>
          <p:cNvPr id="43" name="TextBox 42">
            <a:extLst>
              <a:ext uri="{FF2B5EF4-FFF2-40B4-BE49-F238E27FC236}">
                <a16:creationId xmlns:a16="http://schemas.microsoft.com/office/drawing/2014/main" id="{E67FC416-1AA5-A673-35B6-9A51DEF9A531}"/>
              </a:ext>
            </a:extLst>
          </p:cNvPr>
          <p:cNvSpPr txBox="1"/>
          <p:nvPr/>
        </p:nvSpPr>
        <p:spPr>
          <a:xfrm>
            <a:off x="7592290" y="27039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Clint's info</a:t>
            </a:r>
            <a:endParaRPr lang="en-US" dirty="0"/>
          </a:p>
        </p:txBody>
      </p:sp>
      <p:cxnSp>
        <p:nvCxnSpPr>
          <p:cNvPr id="44" name="Straight Arrow Connector 43">
            <a:extLst>
              <a:ext uri="{FF2B5EF4-FFF2-40B4-BE49-F238E27FC236}">
                <a16:creationId xmlns:a16="http://schemas.microsoft.com/office/drawing/2014/main" id="{1E58E343-6AEA-085E-0EFF-CBB9F15A88AA}"/>
              </a:ext>
            </a:extLst>
          </p:cNvPr>
          <p:cNvCxnSpPr>
            <a:cxnSpLocks/>
          </p:cNvCxnSpPr>
          <p:nvPr/>
        </p:nvCxnSpPr>
        <p:spPr>
          <a:xfrm>
            <a:off x="6969760" y="136651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46122F8-E3C2-0BC0-546D-945A4A94A4A2}"/>
              </a:ext>
            </a:extLst>
          </p:cNvPr>
          <p:cNvCxnSpPr>
            <a:cxnSpLocks/>
          </p:cNvCxnSpPr>
          <p:nvPr/>
        </p:nvCxnSpPr>
        <p:spPr>
          <a:xfrm>
            <a:off x="7061198" y="2900677"/>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431238B-120C-81C5-BD81-A4DFE18183B6}"/>
              </a:ext>
            </a:extLst>
          </p:cNvPr>
          <p:cNvCxnSpPr>
            <a:cxnSpLocks/>
          </p:cNvCxnSpPr>
          <p:nvPr/>
        </p:nvCxnSpPr>
        <p:spPr>
          <a:xfrm>
            <a:off x="7091677" y="4475476"/>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32D3385-2025-5341-AD1E-340386FE3040}"/>
              </a:ext>
            </a:extLst>
          </p:cNvPr>
          <p:cNvSpPr txBox="1"/>
          <p:nvPr/>
        </p:nvSpPr>
        <p:spPr>
          <a:xfrm>
            <a:off x="7724370" y="42685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Emeril's info</a:t>
            </a:r>
            <a:endParaRPr lang="en-US" dirty="0"/>
          </a:p>
        </p:txBody>
      </p:sp>
      <p:sp>
        <p:nvSpPr>
          <p:cNvPr id="48" name="TextBox 47">
            <a:extLst>
              <a:ext uri="{FF2B5EF4-FFF2-40B4-BE49-F238E27FC236}">
                <a16:creationId xmlns:a16="http://schemas.microsoft.com/office/drawing/2014/main" id="{8898D4FB-AFEF-C4DE-FA0A-1520757E14FA}"/>
              </a:ext>
            </a:extLst>
          </p:cNvPr>
          <p:cNvSpPr txBox="1"/>
          <p:nvPr/>
        </p:nvSpPr>
        <p:spPr>
          <a:xfrm>
            <a:off x="8232370" y="5111865"/>
            <a:ext cx="364697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Next, Frank and Helen use their expertise to generate new information. Frank comes up with the number 45 and Helen comes up with the number 27</a:t>
            </a:r>
            <a:endParaRPr lang="en-US" dirty="0"/>
          </a:p>
        </p:txBody>
      </p:sp>
      <p:sp>
        <p:nvSpPr>
          <p:cNvPr id="17" name="Oval 16">
            <a:extLst>
              <a:ext uri="{FF2B5EF4-FFF2-40B4-BE49-F238E27FC236}">
                <a16:creationId xmlns:a16="http://schemas.microsoft.com/office/drawing/2014/main" id="{B8D6C4B5-2042-6100-C1F9-C5872A01211D}"/>
              </a:ext>
            </a:extLst>
          </p:cNvPr>
          <p:cNvSpPr/>
          <p:nvPr/>
        </p:nvSpPr>
        <p:spPr>
          <a:xfrm>
            <a:off x="9719885" y="225505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E00AF53-EB16-A959-F49A-16412E70C462}"/>
              </a:ext>
            </a:extLst>
          </p:cNvPr>
          <p:cNvSpPr txBox="1"/>
          <p:nvPr/>
        </p:nvSpPr>
        <p:spPr>
          <a:xfrm>
            <a:off x="9878290" y="261250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Dave</a:t>
            </a:r>
          </a:p>
        </p:txBody>
      </p:sp>
      <p:sp>
        <p:nvSpPr>
          <p:cNvPr id="52" name="TextBox 51">
            <a:extLst>
              <a:ext uri="{FF2B5EF4-FFF2-40B4-BE49-F238E27FC236}">
                <a16:creationId xmlns:a16="http://schemas.microsoft.com/office/drawing/2014/main" id="{0D83730A-6654-6F83-8853-D40B0239DD92}"/>
              </a:ext>
            </a:extLst>
          </p:cNvPr>
          <p:cNvSpPr txBox="1"/>
          <p:nvPr/>
        </p:nvSpPr>
        <p:spPr>
          <a:xfrm>
            <a:off x="9563330" y="4329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Deliveryman</a:t>
            </a:r>
          </a:p>
        </p:txBody>
      </p:sp>
      <p:grpSp>
        <p:nvGrpSpPr>
          <p:cNvPr id="53" name="Group 52">
            <a:extLst>
              <a:ext uri="{FF2B5EF4-FFF2-40B4-BE49-F238E27FC236}">
                <a16:creationId xmlns:a16="http://schemas.microsoft.com/office/drawing/2014/main" id="{87B42CE1-28B6-564C-6AFA-AD29043CDA23}"/>
              </a:ext>
            </a:extLst>
          </p:cNvPr>
          <p:cNvGrpSpPr/>
          <p:nvPr/>
        </p:nvGrpSpPr>
        <p:grpSpPr>
          <a:xfrm>
            <a:off x="9567948" y="3768437"/>
            <a:ext cx="1821872" cy="480290"/>
            <a:chOff x="5361708" y="5343237"/>
            <a:chExt cx="1821872" cy="480290"/>
          </a:xfrm>
        </p:grpSpPr>
        <p:sp>
          <p:nvSpPr>
            <p:cNvPr id="54" name="Rectangle 53">
              <a:extLst>
                <a:ext uri="{FF2B5EF4-FFF2-40B4-BE49-F238E27FC236}">
                  <a16:creationId xmlns:a16="http://schemas.microsoft.com/office/drawing/2014/main" id="{9A4E67BF-E910-C7DF-08AA-9DF7B798DAF6}"/>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7882D03-12CC-141B-E716-AB47043B176C}"/>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9AA89FD-8BB7-7048-57FD-ED89DA968D6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B3EDFD36-94AE-CAC6-7B66-31778607E9BA}"/>
              </a:ext>
            </a:extLst>
          </p:cNvPr>
          <p:cNvCxnSpPr>
            <a:cxnSpLocks/>
          </p:cNvCxnSpPr>
          <p:nvPr/>
        </p:nvCxnSpPr>
        <p:spPr>
          <a:xfrm>
            <a:off x="8930639" y="1407157"/>
            <a:ext cx="8026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ED0812A-47E9-1A8C-FE75-57494AE84123}"/>
              </a:ext>
            </a:extLst>
          </p:cNvPr>
          <p:cNvCxnSpPr>
            <a:cxnSpLocks/>
          </p:cNvCxnSpPr>
          <p:nvPr/>
        </p:nvCxnSpPr>
        <p:spPr>
          <a:xfrm flipV="1">
            <a:off x="8910318" y="2626356"/>
            <a:ext cx="853440" cy="284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32ED7A9-4D24-C019-6036-659D9A241D2D}"/>
              </a:ext>
            </a:extLst>
          </p:cNvPr>
          <p:cNvCxnSpPr>
            <a:cxnSpLocks/>
          </p:cNvCxnSpPr>
          <p:nvPr/>
        </p:nvCxnSpPr>
        <p:spPr>
          <a:xfrm flipV="1">
            <a:off x="9245597" y="2839716"/>
            <a:ext cx="497840" cy="1635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0263F9D2-F736-4FD9-63DA-491B50446D84}"/>
              </a:ext>
            </a:extLst>
          </p:cNvPr>
          <p:cNvCxnSpPr>
            <a:cxnSpLocks/>
          </p:cNvCxnSpPr>
          <p:nvPr/>
        </p:nvCxnSpPr>
        <p:spPr>
          <a:xfrm flipV="1">
            <a:off x="10728958" y="2778756"/>
            <a:ext cx="64008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1D984F2E-5D2E-ABFB-3F9B-F1EBAEE1243D}"/>
              </a:ext>
            </a:extLst>
          </p:cNvPr>
          <p:cNvSpPr txBox="1"/>
          <p:nvPr/>
        </p:nvSpPr>
        <p:spPr>
          <a:xfrm>
            <a:off x="10823170" y="1687945"/>
            <a:ext cx="160481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Cheese</a:t>
            </a:r>
          </a:p>
          <a:p>
            <a:r>
              <a:rPr lang="en-US" sz="2000" dirty="0"/>
              <a:t>Or</a:t>
            </a:r>
          </a:p>
          <a:p>
            <a:r>
              <a:rPr lang="en-US" sz="2000" dirty="0"/>
              <a:t>Pepperoni</a:t>
            </a:r>
          </a:p>
        </p:txBody>
      </p:sp>
      <p:sp>
        <p:nvSpPr>
          <p:cNvPr id="62" name="TextBox 61">
            <a:extLst>
              <a:ext uri="{FF2B5EF4-FFF2-40B4-BE49-F238E27FC236}">
                <a16:creationId xmlns:a16="http://schemas.microsoft.com/office/drawing/2014/main" id="{C514BBE0-DAA8-76E7-8DAF-070EC8F73C5C}"/>
              </a:ext>
            </a:extLst>
          </p:cNvPr>
          <p:cNvSpPr txBox="1"/>
          <p:nvPr/>
        </p:nvSpPr>
        <p:spPr>
          <a:xfrm>
            <a:off x="9238210" y="52185"/>
            <a:ext cx="26411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3</a:t>
            </a:r>
          </a:p>
          <a:p>
            <a:r>
              <a:rPr lang="en-US" sz="3200" dirty="0"/>
              <a:t>(Output)</a:t>
            </a:r>
          </a:p>
        </p:txBody>
      </p:sp>
      <p:sp>
        <p:nvSpPr>
          <p:cNvPr id="57" name="TextBox 56">
            <a:extLst>
              <a:ext uri="{FF2B5EF4-FFF2-40B4-BE49-F238E27FC236}">
                <a16:creationId xmlns:a16="http://schemas.microsoft.com/office/drawing/2014/main" id="{F231BC2D-B62D-D71C-280F-9B0C10FC8EFD}"/>
              </a:ext>
            </a:extLst>
          </p:cNvPr>
          <p:cNvSpPr txBox="1"/>
          <p:nvPr/>
        </p:nvSpPr>
        <p:spPr>
          <a:xfrm>
            <a:off x="4066770" y="1982585"/>
            <a:ext cx="5380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45</a:t>
            </a:r>
            <a:endParaRPr lang="en-US" dirty="0"/>
          </a:p>
        </p:txBody>
      </p:sp>
      <p:sp>
        <p:nvSpPr>
          <p:cNvPr id="61" name="TextBox 60">
            <a:extLst>
              <a:ext uri="{FF2B5EF4-FFF2-40B4-BE49-F238E27FC236}">
                <a16:creationId xmlns:a16="http://schemas.microsoft.com/office/drawing/2014/main" id="{7FB0AD10-E649-D463-6C5B-9550DEB79102}"/>
              </a:ext>
            </a:extLst>
          </p:cNvPr>
          <p:cNvSpPr txBox="1"/>
          <p:nvPr/>
        </p:nvSpPr>
        <p:spPr>
          <a:xfrm>
            <a:off x="4066770" y="3486265"/>
            <a:ext cx="5380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27</a:t>
            </a:r>
            <a:endParaRPr lang="en-US" dirty="0"/>
          </a:p>
        </p:txBody>
      </p:sp>
    </p:spTree>
    <p:extLst>
      <p:ext uri="{BB962C8B-B14F-4D97-AF65-F5344CB8AC3E}">
        <p14:creationId xmlns:p14="http://schemas.microsoft.com/office/powerpoint/2010/main" val="1290463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2253671" y="359756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2242125" y="2062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1750290" y="52134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846348" y="46726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104370" y="16473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a:t>
            </a:r>
            <a:endParaRPr lang="en-US"/>
          </a:p>
          <a:p>
            <a:r>
              <a:rPr lang="en-US" sz="2000"/>
              <a:t>Weight: 1</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3570" y="3181465"/>
            <a:ext cx="185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a:p>
            <a:r>
              <a:rPr lang="en-US" sz="2000"/>
              <a:t>%: 20</a:t>
            </a:r>
          </a:p>
        </p:txBody>
      </p:sp>
      <p:sp>
        <p:nvSpPr>
          <p:cNvPr id="35" name="TextBox 34">
            <a:extLst>
              <a:ext uri="{FF2B5EF4-FFF2-40B4-BE49-F238E27FC236}">
                <a16:creationId xmlns:a16="http://schemas.microsoft.com/office/drawing/2014/main" id="{154CDA8F-6102-5FD2-A244-551B838229D0}"/>
              </a:ext>
            </a:extLst>
          </p:cNvPr>
          <p:cNvSpPr txBox="1"/>
          <p:nvPr/>
        </p:nvSpPr>
        <p:spPr>
          <a:xfrm>
            <a:off x="2024610" y="128154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2400530" y="241946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2380210" y="39536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76200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28800" y="2992119"/>
            <a:ext cx="508000" cy="3962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24000" y="2626358"/>
            <a:ext cx="802640" cy="11887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38960" y="3408677"/>
            <a:ext cx="375920" cy="518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3761970" y="2358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3761970" y="388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3180080" y="255523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3180079" y="411987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6134792" y="234788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6123246" y="8123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6123246" y="392961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5773650" y="5619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5778268" y="505875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6281650" y="116978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6322290" y="270394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6210530" y="428890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6" name="TextBox 5">
            <a:extLst>
              <a:ext uri="{FF2B5EF4-FFF2-40B4-BE49-F238E27FC236}">
                <a16:creationId xmlns:a16="http://schemas.microsoft.com/office/drawing/2014/main" id="{666B6F06-2CC6-E27C-E132-E7FF8FA7E3D1}"/>
              </a:ext>
            </a:extLst>
          </p:cNvPr>
          <p:cNvSpPr txBox="1"/>
          <p:nvPr/>
        </p:nvSpPr>
        <p:spPr>
          <a:xfrm>
            <a:off x="5946370" y="5218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5293359" y="139700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5293358" y="261620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5333997" y="259587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5191756" y="318515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5201916" y="192531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5181596" y="409955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3CDD08-45F5-3EEC-F00B-D7507161B839}"/>
              </a:ext>
            </a:extLst>
          </p:cNvPr>
          <p:cNvSpPr txBox="1"/>
          <p:nvPr/>
        </p:nvSpPr>
        <p:spPr>
          <a:xfrm>
            <a:off x="7592290" y="11697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Betty's info</a:t>
            </a:r>
          </a:p>
        </p:txBody>
      </p:sp>
      <p:sp>
        <p:nvSpPr>
          <p:cNvPr id="43" name="TextBox 42">
            <a:extLst>
              <a:ext uri="{FF2B5EF4-FFF2-40B4-BE49-F238E27FC236}">
                <a16:creationId xmlns:a16="http://schemas.microsoft.com/office/drawing/2014/main" id="{E67FC416-1AA5-A673-35B6-9A51DEF9A531}"/>
              </a:ext>
            </a:extLst>
          </p:cNvPr>
          <p:cNvSpPr txBox="1"/>
          <p:nvPr/>
        </p:nvSpPr>
        <p:spPr>
          <a:xfrm>
            <a:off x="7592290" y="27039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Clint's info</a:t>
            </a:r>
            <a:endParaRPr lang="en-US" dirty="0"/>
          </a:p>
        </p:txBody>
      </p:sp>
      <p:cxnSp>
        <p:nvCxnSpPr>
          <p:cNvPr id="44" name="Straight Arrow Connector 43">
            <a:extLst>
              <a:ext uri="{FF2B5EF4-FFF2-40B4-BE49-F238E27FC236}">
                <a16:creationId xmlns:a16="http://schemas.microsoft.com/office/drawing/2014/main" id="{1E58E343-6AEA-085E-0EFF-CBB9F15A88AA}"/>
              </a:ext>
            </a:extLst>
          </p:cNvPr>
          <p:cNvCxnSpPr>
            <a:cxnSpLocks/>
          </p:cNvCxnSpPr>
          <p:nvPr/>
        </p:nvCxnSpPr>
        <p:spPr>
          <a:xfrm>
            <a:off x="6969760" y="136651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46122F8-E3C2-0BC0-546D-945A4A94A4A2}"/>
              </a:ext>
            </a:extLst>
          </p:cNvPr>
          <p:cNvCxnSpPr>
            <a:cxnSpLocks/>
          </p:cNvCxnSpPr>
          <p:nvPr/>
        </p:nvCxnSpPr>
        <p:spPr>
          <a:xfrm>
            <a:off x="7061198" y="2900677"/>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431238B-120C-81C5-BD81-A4DFE18183B6}"/>
              </a:ext>
            </a:extLst>
          </p:cNvPr>
          <p:cNvCxnSpPr>
            <a:cxnSpLocks/>
          </p:cNvCxnSpPr>
          <p:nvPr/>
        </p:nvCxnSpPr>
        <p:spPr>
          <a:xfrm>
            <a:off x="7091677" y="4475476"/>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32D3385-2025-5341-AD1E-340386FE3040}"/>
              </a:ext>
            </a:extLst>
          </p:cNvPr>
          <p:cNvSpPr txBox="1"/>
          <p:nvPr/>
        </p:nvSpPr>
        <p:spPr>
          <a:xfrm>
            <a:off x="7724370" y="42685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Emeril's info</a:t>
            </a:r>
            <a:endParaRPr lang="en-US" dirty="0"/>
          </a:p>
        </p:txBody>
      </p:sp>
      <p:sp>
        <p:nvSpPr>
          <p:cNvPr id="48" name="TextBox 47">
            <a:extLst>
              <a:ext uri="{FF2B5EF4-FFF2-40B4-BE49-F238E27FC236}">
                <a16:creationId xmlns:a16="http://schemas.microsoft.com/office/drawing/2014/main" id="{8898D4FB-AFEF-C4DE-FA0A-1520757E14FA}"/>
              </a:ext>
            </a:extLst>
          </p:cNvPr>
          <p:cNvSpPr txBox="1"/>
          <p:nvPr/>
        </p:nvSpPr>
        <p:spPr>
          <a:xfrm>
            <a:off x="8049490" y="4888345"/>
            <a:ext cx="414481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Now, Betty gets the number 45 from Frank and the number 27 from Helen. She uses her own expertise to get the number 101.</a:t>
            </a:r>
          </a:p>
          <a:p>
            <a:r>
              <a:rPr lang="en-US" sz="2000" dirty="0"/>
              <a:t>Clint and Emeril use the same input to get the number 0.3 and 16.</a:t>
            </a:r>
          </a:p>
        </p:txBody>
      </p:sp>
      <p:sp>
        <p:nvSpPr>
          <p:cNvPr id="17" name="Oval 16">
            <a:extLst>
              <a:ext uri="{FF2B5EF4-FFF2-40B4-BE49-F238E27FC236}">
                <a16:creationId xmlns:a16="http://schemas.microsoft.com/office/drawing/2014/main" id="{B8D6C4B5-2042-6100-C1F9-C5872A01211D}"/>
              </a:ext>
            </a:extLst>
          </p:cNvPr>
          <p:cNvSpPr/>
          <p:nvPr/>
        </p:nvSpPr>
        <p:spPr>
          <a:xfrm>
            <a:off x="9719885" y="225505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E00AF53-EB16-A959-F49A-16412E70C462}"/>
              </a:ext>
            </a:extLst>
          </p:cNvPr>
          <p:cNvSpPr txBox="1"/>
          <p:nvPr/>
        </p:nvSpPr>
        <p:spPr>
          <a:xfrm>
            <a:off x="9878290" y="261250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Dave</a:t>
            </a:r>
          </a:p>
        </p:txBody>
      </p:sp>
      <p:sp>
        <p:nvSpPr>
          <p:cNvPr id="52" name="TextBox 51">
            <a:extLst>
              <a:ext uri="{FF2B5EF4-FFF2-40B4-BE49-F238E27FC236}">
                <a16:creationId xmlns:a16="http://schemas.microsoft.com/office/drawing/2014/main" id="{0D83730A-6654-6F83-8853-D40B0239DD92}"/>
              </a:ext>
            </a:extLst>
          </p:cNvPr>
          <p:cNvSpPr txBox="1"/>
          <p:nvPr/>
        </p:nvSpPr>
        <p:spPr>
          <a:xfrm>
            <a:off x="9563330" y="4329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Deliveryman</a:t>
            </a:r>
          </a:p>
        </p:txBody>
      </p:sp>
      <p:grpSp>
        <p:nvGrpSpPr>
          <p:cNvPr id="53" name="Group 52">
            <a:extLst>
              <a:ext uri="{FF2B5EF4-FFF2-40B4-BE49-F238E27FC236}">
                <a16:creationId xmlns:a16="http://schemas.microsoft.com/office/drawing/2014/main" id="{87B42CE1-28B6-564C-6AFA-AD29043CDA23}"/>
              </a:ext>
            </a:extLst>
          </p:cNvPr>
          <p:cNvGrpSpPr/>
          <p:nvPr/>
        </p:nvGrpSpPr>
        <p:grpSpPr>
          <a:xfrm>
            <a:off x="9567948" y="3768437"/>
            <a:ext cx="1821872" cy="480290"/>
            <a:chOff x="5361708" y="5343237"/>
            <a:chExt cx="1821872" cy="480290"/>
          </a:xfrm>
        </p:grpSpPr>
        <p:sp>
          <p:nvSpPr>
            <p:cNvPr id="54" name="Rectangle 53">
              <a:extLst>
                <a:ext uri="{FF2B5EF4-FFF2-40B4-BE49-F238E27FC236}">
                  <a16:creationId xmlns:a16="http://schemas.microsoft.com/office/drawing/2014/main" id="{9A4E67BF-E910-C7DF-08AA-9DF7B798DAF6}"/>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7882D03-12CC-141B-E716-AB47043B176C}"/>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9AA89FD-8BB7-7048-57FD-ED89DA968D6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B3EDFD36-94AE-CAC6-7B66-31778607E9BA}"/>
              </a:ext>
            </a:extLst>
          </p:cNvPr>
          <p:cNvCxnSpPr>
            <a:cxnSpLocks/>
          </p:cNvCxnSpPr>
          <p:nvPr/>
        </p:nvCxnSpPr>
        <p:spPr>
          <a:xfrm>
            <a:off x="8930639" y="1407157"/>
            <a:ext cx="8026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ED0812A-47E9-1A8C-FE75-57494AE84123}"/>
              </a:ext>
            </a:extLst>
          </p:cNvPr>
          <p:cNvCxnSpPr>
            <a:cxnSpLocks/>
          </p:cNvCxnSpPr>
          <p:nvPr/>
        </p:nvCxnSpPr>
        <p:spPr>
          <a:xfrm flipV="1">
            <a:off x="8910318" y="2626356"/>
            <a:ext cx="853440" cy="284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32ED7A9-4D24-C019-6036-659D9A241D2D}"/>
              </a:ext>
            </a:extLst>
          </p:cNvPr>
          <p:cNvCxnSpPr>
            <a:cxnSpLocks/>
          </p:cNvCxnSpPr>
          <p:nvPr/>
        </p:nvCxnSpPr>
        <p:spPr>
          <a:xfrm flipV="1">
            <a:off x="9245597" y="2839716"/>
            <a:ext cx="497840" cy="1635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0263F9D2-F736-4FD9-63DA-491B50446D84}"/>
              </a:ext>
            </a:extLst>
          </p:cNvPr>
          <p:cNvCxnSpPr>
            <a:cxnSpLocks/>
          </p:cNvCxnSpPr>
          <p:nvPr/>
        </p:nvCxnSpPr>
        <p:spPr>
          <a:xfrm flipV="1">
            <a:off x="10728958" y="2778756"/>
            <a:ext cx="64008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1D984F2E-5D2E-ABFB-3F9B-F1EBAEE1243D}"/>
              </a:ext>
            </a:extLst>
          </p:cNvPr>
          <p:cNvSpPr txBox="1"/>
          <p:nvPr/>
        </p:nvSpPr>
        <p:spPr>
          <a:xfrm>
            <a:off x="10823170" y="1687945"/>
            <a:ext cx="160481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Cheese</a:t>
            </a:r>
          </a:p>
          <a:p>
            <a:r>
              <a:rPr lang="en-US" sz="2000" dirty="0"/>
              <a:t>Or</a:t>
            </a:r>
          </a:p>
          <a:p>
            <a:r>
              <a:rPr lang="en-US" sz="2000" dirty="0"/>
              <a:t>Pepperoni</a:t>
            </a:r>
          </a:p>
        </p:txBody>
      </p:sp>
      <p:sp>
        <p:nvSpPr>
          <p:cNvPr id="62" name="TextBox 61">
            <a:extLst>
              <a:ext uri="{FF2B5EF4-FFF2-40B4-BE49-F238E27FC236}">
                <a16:creationId xmlns:a16="http://schemas.microsoft.com/office/drawing/2014/main" id="{C514BBE0-DAA8-76E7-8DAF-070EC8F73C5C}"/>
              </a:ext>
            </a:extLst>
          </p:cNvPr>
          <p:cNvSpPr txBox="1"/>
          <p:nvPr/>
        </p:nvSpPr>
        <p:spPr>
          <a:xfrm>
            <a:off x="9238210" y="52185"/>
            <a:ext cx="26411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3</a:t>
            </a:r>
          </a:p>
          <a:p>
            <a:r>
              <a:rPr lang="en-US" sz="3200" dirty="0"/>
              <a:t>(Output)</a:t>
            </a:r>
          </a:p>
        </p:txBody>
      </p:sp>
      <p:sp>
        <p:nvSpPr>
          <p:cNvPr id="57" name="TextBox 56">
            <a:extLst>
              <a:ext uri="{FF2B5EF4-FFF2-40B4-BE49-F238E27FC236}">
                <a16:creationId xmlns:a16="http://schemas.microsoft.com/office/drawing/2014/main" id="{F231BC2D-B62D-D71C-280F-9B0C10FC8EFD}"/>
              </a:ext>
            </a:extLst>
          </p:cNvPr>
          <p:cNvSpPr txBox="1"/>
          <p:nvPr/>
        </p:nvSpPr>
        <p:spPr>
          <a:xfrm>
            <a:off x="4066770" y="1982585"/>
            <a:ext cx="5380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45</a:t>
            </a:r>
            <a:endParaRPr lang="en-US" dirty="0"/>
          </a:p>
        </p:txBody>
      </p:sp>
      <p:sp>
        <p:nvSpPr>
          <p:cNvPr id="61" name="TextBox 60">
            <a:extLst>
              <a:ext uri="{FF2B5EF4-FFF2-40B4-BE49-F238E27FC236}">
                <a16:creationId xmlns:a16="http://schemas.microsoft.com/office/drawing/2014/main" id="{7FB0AD10-E649-D463-6C5B-9550DEB79102}"/>
              </a:ext>
            </a:extLst>
          </p:cNvPr>
          <p:cNvSpPr txBox="1"/>
          <p:nvPr/>
        </p:nvSpPr>
        <p:spPr>
          <a:xfrm>
            <a:off x="4066770" y="3486265"/>
            <a:ext cx="5380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27</a:t>
            </a:r>
            <a:endParaRPr lang="en-US" dirty="0"/>
          </a:p>
        </p:txBody>
      </p:sp>
      <p:sp>
        <p:nvSpPr>
          <p:cNvPr id="63" name="TextBox 62">
            <a:extLst>
              <a:ext uri="{FF2B5EF4-FFF2-40B4-BE49-F238E27FC236}">
                <a16:creationId xmlns:a16="http://schemas.microsoft.com/office/drawing/2014/main" id="{89E2FB98-8040-4FE3-0D38-4602F14DBE3D}"/>
              </a:ext>
            </a:extLst>
          </p:cNvPr>
          <p:cNvSpPr txBox="1"/>
          <p:nvPr/>
        </p:nvSpPr>
        <p:spPr>
          <a:xfrm>
            <a:off x="7988530" y="81418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101</a:t>
            </a:r>
            <a:endParaRPr lang="en-US" dirty="0"/>
          </a:p>
        </p:txBody>
      </p:sp>
      <p:sp>
        <p:nvSpPr>
          <p:cNvPr id="64" name="TextBox 63">
            <a:extLst>
              <a:ext uri="{FF2B5EF4-FFF2-40B4-BE49-F238E27FC236}">
                <a16:creationId xmlns:a16="http://schemas.microsoft.com/office/drawing/2014/main" id="{E7D13439-7A3D-CED5-7352-0B47E8F12D81}"/>
              </a:ext>
            </a:extLst>
          </p:cNvPr>
          <p:cNvSpPr txBox="1"/>
          <p:nvPr/>
        </p:nvSpPr>
        <p:spPr>
          <a:xfrm>
            <a:off x="7988530" y="225690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0.3</a:t>
            </a:r>
            <a:endParaRPr lang="en-US" dirty="0"/>
          </a:p>
        </p:txBody>
      </p:sp>
      <p:sp>
        <p:nvSpPr>
          <p:cNvPr id="65" name="TextBox 64">
            <a:extLst>
              <a:ext uri="{FF2B5EF4-FFF2-40B4-BE49-F238E27FC236}">
                <a16:creationId xmlns:a16="http://schemas.microsoft.com/office/drawing/2014/main" id="{81E65589-5DFA-04CA-0DC9-BE21E16AC80A}"/>
              </a:ext>
            </a:extLst>
          </p:cNvPr>
          <p:cNvSpPr txBox="1"/>
          <p:nvPr/>
        </p:nvSpPr>
        <p:spPr>
          <a:xfrm>
            <a:off x="8029170" y="386218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16</a:t>
            </a:r>
            <a:endParaRPr lang="en-US" dirty="0"/>
          </a:p>
        </p:txBody>
      </p:sp>
    </p:spTree>
    <p:extLst>
      <p:ext uri="{BB962C8B-B14F-4D97-AF65-F5344CB8AC3E}">
        <p14:creationId xmlns:p14="http://schemas.microsoft.com/office/powerpoint/2010/main" val="1835074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2253671" y="359756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2242125" y="2062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1750290" y="52134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846348" y="46726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104370" y="16473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a:t>
            </a:r>
            <a:endParaRPr lang="en-US"/>
          </a:p>
          <a:p>
            <a:r>
              <a:rPr lang="en-US" sz="2000"/>
              <a:t>Weight: 1</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3570" y="3181465"/>
            <a:ext cx="185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a:p>
            <a:r>
              <a:rPr lang="en-US" sz="2000"/>
              <a:t>%: 20</a:t>
            </a:r>
          </a:p>
        </p:txBody>
      </p:sp>
      <p:sp>
        <p:nvSpPr>
          <p:cNvPr id="35" name="TextBox 34">
            <a:extLst>
              <a:ext uri="{FF2B5EF4-FFF2-40B4-BE49-F238E27FC236}">
                <a16:creationId xmlns:a16="http://schemas.microsoft.com/office/drawing/2014/main" id="{154CDA8F-6102-5FD2-A244-551B838229D0}"/>
              </a:ext>
            </a:extLst>
          </p:cNvPr>
          <p:cNvSpPr txBox="1"/>
          <p:nvPr/>
        </p:nvSpPr>
        <p:spPr>
          <a:xfrm>
            <a:off x="2024610" y="128154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2400530" y="241946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2380210" y="39536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76200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28800" y="2992119"/>
            <a:ext cx="508000" cy="3962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24000" y="2626358"/>
            <a:ext cx="802640" cy="11887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38960" y="3408677"/>
            <a:ext cx="375920" cy="518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3761970" y="2358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3761970" y="388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3180080" y="255523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3180079" y="411987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6134792" y="234788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6123246" y="8123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6123246" y="392961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5773650" y="5619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5778268" y="505875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6281650" y="116978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6322290" y="270394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6210530" y="428890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6" name="TextBox 5">
            <a:extLst>
              <a:ext uri="{FF2B5EF4-FFF2-40B4-BE49-F238E27FC236}">
                <a16:creationId xmlns:a16="http://schemas.microsoft.com/office/drawing/2014/main" id="{666B6F06-2CC6-E27C-E132-E7FF8FA7E3D1}"/>
              </a:ext>
            </a:extLst>
          </p:cNvPr>
          <p:cNvSpPr txBox="1"/>
          <p:nvPr/>
        </p:nvSpPr>
        <p:spPr>
          <a:xfrm>
            <a:off x="5946370" y="5218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5293359" y="139700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5293358" y="261620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5333997" y="259587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5191756" y="318515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5201916" y="192531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5181596" y="409955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3CDD08-45F5-3EEC-F00B-D7507161B839}"/>
              </a:ext>
            </a:extLst>
          </p:cNvPr>
          <p:cNvSpPr txBox="1"/>
          <p:nvPr/>
        </p:nvSpPr>
        <p:spPr>
          <a:xfrm>
            <a:off x="7592290" y="11697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Betty's info</a:t>
            </a:r>
          </a:p>
        </p:txBody>
      </p:sp>
      <p:sp>
        <p:nvSpPr>
          <p:cNvPr id="43" name="TextBox 42">
            <a:extLst>
              <a:ext uri="{FF2B5EF4-FFF2-40B4-BE49-F238E27FC236}">
                <a16:creationId xmlns:a16="http://schemas.microsoft.com/office/drawing/2014/main" id="{E67FC416-1AA5-A673-35B6-9A51DEF9A531}"/>
              </a:ext>
            </a:extLst>
          </p:cNvPr>
          <p:cNvSpPr txBox="1"/>
          <p:nvPr/>
        </p:nvSpPr>
        <p:spPr>
          <a:xfrm>
            <a:off x="7592290" y="27039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Clint's info</a:t>
            </a:r>
            <a:endParaRPr lang="en-US" dirty="0"/>
          </a:p>
        </p:txBody>
      </p:sp>
      <p:cxnSp>
        <p:nvCxnSpPr>
          <p:cNvPr id="44" name="Straight Arrow Connector 43">
            <a:extLst>
              <a:ext uri="{FF2B5EF4-FFF2-40B4-BE49-F238E27FC236}">
                <a16:creationId xmlns:a16="http://schemas.microsoft.com/office/drawing/2014/main" id="{1E58E343-6AEA-085E-0EFF-CBB9F15A88AA}"/>
              </a:ext>
            </a:extLst>
          </p:cNvPr>
          <p:cNvCxnSpPr>
            <a:cxnSpLocks/>
          </p:cNvCxnSpPr>
          <p:nvPr/>
        </p:nvCxnSpPr>
        <p:spPr>
          <a:xfrm>
            <a:off x="6969760" y="136651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46122F8-E3C2-0BC0-546D-945A4A94A4A2}"/>
              </a:ext>
            </a:extLst>
          </p:cNvPr>
          <p:cNvCxnSpPr>
            <a:cxnSpLocks/>
          </p:cNvCxnSpPr>
          <p:nvPr/>
        </p:nvCxnSpPr>
        <p:spPr>
          <a:xfrm>
            <a:off x="7061198" y="2900677"/>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431238B-120C-81C5-BD81-A4DFE18183B6}"/>
              </a:ext>
            </a:extLst>
          </p:cNvPr>
          <p:cNvCxnSpPr>
            <a:cxnSpLocks/>
          </p:cNvCxnSpPr>
          <p:nvPr/>
        </p:nvCxnSpPr>
        <p:spPr>
          <a:xfrm>
            <a:off x="7091677" y="4475476"/>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32D3385-2025-5341-AD1E-340386FE3040}"/>
              </a:ext>
            </a:extLst>
          </p:cNvPr>
          <p:cNvSpPr txBox="1"/>
          <p:nvPr/>
        </p:nvSpPr>
        <p:spPr>
          <a:xfrm>
            <a:off x="7724370" y="42685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Emeril's info</a:t>
            </a:r>
            <a:endParaRPr lang="en-US" dirty="0"/>
          </a:p>
        </p:txBody>
      </p:sp>
      <p:sp>
        <p:nvSpPr>
          <p:cNvPr id="48" name="TextBox 47">
            <a:extLst>
              <a:ext uri="{FF2B5EF4-FFF2-40B4-BE49-F238E27FC236}">
                <a16:creationId xmlns:a16="http://schemas.microsoft.com/office/drawing/2014/main" id="{8898D4FB-AFEF-C4DE-FA0A-1520757E14FA}"/>
              </a:ext>
            </a:extLst>
          </p:cNvPr>
          <p:cNvSpPr txBox="1"/>
          <p:nvPr/>
        </p:nvSpPr>
        <p:spPr>
          <a:xfrm>
            <a:off x="8029170" y="5213465"/>
            <a:ext cx="414481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Finally, Dave gets 101 from Betty, 0.3 from Clint, and 16 from Emeril. He uses this information to decide that it's a cheese pizza. </a:t>
            </a:r>
          </a:p>
        </p:txBody>
      </p:sp>
      <p:sp>
        <p:nvSpPr>
          <p:cNvPr id="17" name="Oval 16">
            <a:extLst>
              <a:ext uri="{FF2B5EF4-FFF2-40B4-BE49-F238E27FC236}">
                <a16:creationId xmlns:a16="http://schemas.microsoft.com/office/drawing/2014/main" id="{B8D6C4B5-2042-6100-C1F9-C5872A01211D}"/>
              </a:ext>
            </a:extLst>
          </p:cNvPr>
          <p:cNvSpPr/>
          <p:nvPr/>
        </p:nvSpPr>
        <p:spPr>
          <a:xfrm>
            <a:off x="9719885" y="225505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E00AF53-EB16-A959-F49A-16412E70C462}"/>
              </a:ext>
            </a:extLst>
          </p:cNvPr>
          <p:cNvSpPr txBox="1"/>
          <p:nvPr/>
        </p:nvSpPr>
        <p:spPr>
          <a:xfrm>
            <a:off x="9878290" y="261250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Dave</a:t>
            </a:r>
          </a:p>
        </p:txBody>
      </p:sp>
      <p:sp>
        <p:nvSpPr>
          <p:cNvPr id="52" name="TextBox 51">
            <a:extLst>
              <a:ext uri="{FF2B5EF4-FFF2-40B4-BE49-F238E27FC236}">
                <a16:creationId xmlns:a16="http://schemas.microsoft.com/office/drawing/2014/main" id="{0D83730A-6654-6F83-8853-D40B0239DD92}"/>
              </a:ext>
            </a:extLst>
          </p:cNvPr>
          <p:cNvSpPr txBox="1"/>
          <p:nvPr/>
        </p:nvSpPr>
        <p:spPr>
          <a:xfrm>
            <a:off x="9563330" y="4329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Deliveryman</a:t>
            </a:r>
          </a:p>
        </p:txBody>
      </p:sp>
      <p:grpSp>
        <p:nvGrpSpPr>
          <p:cNvPr id="53" name="Group 52">
            <a:extLst>
              <a:ext uri="{FF2B5EF4-FFF2-40B4-BE49-F238E27FC236}">
                <a16:creationId xmlns:a16="http://schemas.microsoft.com/office/drawing/2014/main" id="{87B42CE1-28B6-564C-6AFA-AD29043CDA23}"/>
              </a:ext>
            </a:extLst>
          </p:cNvPr>
          <p:cNvGrpSpPr/>
          <p:nvPr/>
        </p:nvGrpSpPr>
        <p:grpSpPr>
          <a:xfrm>
            <a:off x="9567948" y="3768437"/>
            <a:ext cx="1821872" cy="480290"/>
            <a:chOff x="5361708" y="5343237"/>
            <a:chExt cx="1821872" cy="480290"/>
          </a:xfrm>
        </p:grpSpPr>
        <p:sp>
          <p:nvSpPr>
            <p:cNvPr id="54" name="Rectangle 53">
              <a:extLst>
                <a:ext uri="{FF2B5EF4-FFF2-40B4-BE49-F238E27FC236}">
                  <a16:creationId xmlns:a16="http://schemas.microsoft.com/office/drawing/2014/main" id="{9A4E67BF-E910-C7DF-08AA-9DF7B798DAF6}"/>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7882D03-12CC-141B-E716-AB47043B176C}"/>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9AA89FD-8BB7-7048-57FD-ED89DA968D6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B3EDFD36-94AE-CAC6-7B66-31778607E9BA}"/>
              </a:ext>
            </a:extLst>
          </p:cNvPr>
          <p:cNvCxnSpPr>
            <a:cxnSpLocks/>
          </p:cNvCxnSpPr>
          <p:nvPr/>
        </p:nvCxnSpPr>
        <p:spPr>
          <a:xfrm>
            <a:off x="8930639" y="1407157"/>
            <a:ext cx="8026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ED0812A-47E9-1A8C-FE75-57494AE84123}"/>
              </a:ext>
            </a:extLst>
          </p:cNvPr>
          <p:cNvCxnSpPr>
            <a:cxnSpLocks/>
          </p:cNvCxnSpPr>
          <p:nvPr/>
        </p:nvCxnSpPr>
        <p:spPr>
          <a:xfrm flipV="1">
            <a:off x="8910318" y="2626356"/>
            <a:ext cx="853440" cy="284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32ED7A9-4D24-C019-6036-659D9A241D2D}"/>
              </a:ext>
            </a:extLst>
          </p:cNvPr>
          <p:cNvCxnSpPr>
            <a:cxnSpLocks/>
          </p:cNvCxnSpPr>
          <p:nvPr/>
        </p:nvCxnSpPr>
        <p:spPr>
          <a:xfrm flipV="1">
            <a:off x="9245597" y="2839716"/>
            <a:ext cx="497840" cy="1635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0263F9D2-F736-4FD9-63DA-491B50446D84}"/>
              </a:ext>
            </a:extLst>
          </p:cNvPr>
          <p:cNvCxnSpPr>
            <a:cxnSpLocks/>
          </p:cNvCxnSpPr>
          <p:nvPr/>
        </p:nvCxnSpPr>
        <p:spPr>
          <a:xfrm flipV="1">
            <a:off x="10728958" y="2778756"/>
            <a:ext cx="64008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1D984F2E-5D2E-ABFB-3F9B-F1EBAEE1243D}"/>
              </a:ext>
            </a:extLst>
          </p:cNvPr>
          <p:cNvSpPr txBox="1"/>
          <p:nvPr/>
        </p:nvSpPr>
        <p:spPr>
          <a:xfrm>
            <a:off x="10823170" y="1687945"/>
            <a:ext cx="160481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Cheese</a:t>
            </a:r>
          </a:p>
          <a:p>
            <a:r>
              <a:rPr lang="en-US" sz="2000" dirty="0"/>
              <a:t>Or</a:t>
            </a:r>
          </a:p>
          <a:p>
            <a:r>
              <a:rPr lang="en-US" sz="2000" dirty="0"/>
              <a:t>Pepperoni</a:t>
            </a:r>
          </a:p>
        </p:txBody>
      </p:sp>
      <p:sp>
        <p:nvSpPr>
          <p:cNvPr id="62" name="TextBox 61">
            <a:extLst>
              <a:ext uri="{FF2B5EF4-FFF2-40B4-BE49-F238E27FC236}">
                <a16:creationId xmlns:a16="http://schemas.microsoft.com/office/drawing/2014/main" id="{C514BBE0-DAA8-76E7-8DAF-070EC8F73C5C}"/>
              </a:ext>
            </a:extLst>
          </p:cNvPr>
          <p:cNvSpPr txBox="1"/>
          <p:nvPr/>
        </p:nvSpPr>
        <p:spPr>
          <a:xfrm>
            <a:off x="9238210" y="52185"/>
            <a:ext cx="26411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3</a:t>
            </a:r>
          </a:p>
          <a:p>
            <a:r>
              <a:rPr lang="en-US" sz="3200" dirty="0"/>
              <a:t>(Output)</a:t>
            </a:r>
          </a:p>
        </p:txBody>
      </p:sp>
      <p:sp>
        <p:nvSpPr>
          <p:cNvPr id="57" name="TextBox 56">
            <a:extLst>
              <a:ext uri="{FF2B5EF4-FFF2-40B4-BE49-F238E27FC236}">
                <a16:creationId xmlns:a16="http://schemas.microsoft.com/office/drawing/2014/main" id="{F231BC2D-B62D-D71C-280F-9B0C10FC8EFD}"/>
              </a:ext>
            </a:extLst>
          </p:cNvPr>
          <p:cNvSpPr txBox="1"/>
          <p:nvPr/>
        </p:nvSpPr>
        <p:spPr>
          <a:xfrm>
            <a:off x="4066770" y="1982585"/>
            <a:ext cx="5380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45</a:t>
            </a:r>
            <a:endParaRPr lang="en-US" dirty="0"/>
          </a:p>
        </p:txBody>
      </p:sp>
      <p:sp>
        <p:nvSpPr>
          <p:cNvPr id="61" name="TextBox 60">
            <a:extLst>
              <a:ext uri="{FF2B5EF4-FFF2-40B4-BE49-F238E27FC236}">
                <a16:creationId xmlns:a16="http://schemas.microsoft.com/office/drawing/2014/main" id="{7FB0AD10-E649-D463-6C5B-9550DEB79102}"/>
              </a:ext>
            </a:extLst>
          </p:cNvPr>
          <p:cNvSpPr txBox="1"/>
          <p:nvPr/>
        </p:nvSpPr>
        <p:spPr>
          <a:xfrm>
            <a:off x="4066770" y="3486265"/>
            <a:ext cx="5380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27</a:t>
            </a:r>
            <a:endParaRPr lang="en-US" dirty="0"/>
          </a:p>
        </p:txBody>
      </p:sp>
      <p:sp>
        <p:nvSpPr>
          <p:cNvPr id="63" name="TextBox 62">
            <a:extLst>
              <a:ext uri="{FF2B5EF4-FFF2-40B4-BE49-F238E27FC236}">
                <a16:creationId xmlns:a16="http://schemas.microsoft.com/office/drawing/2014/main" id="{89E2FB98-8040-4FE3-0D38-4602F14DBE3D}"/>
              </a:ext>
            </a:extLst>
          </p:cNvPr>
          <p:cNvSpPr txBox="1"/>
          <p:nvPr/>
        </p:nvSpPr>
        <p:spPr>
          <a:xfrm>
            <a:off x="7988530" y="81418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101</a:t>
            </a:r>
            <a:endParaRPr lang="en-US" dirty="0"/>
          </a:p>
        </p:txBody>
      </p:sp>
      <p:sp>
        <p:nvSpPr>
          <p:cNvPr id="64" name="TextBox 63">
            <a:extLst>
              <a:ext uri="{FF2B5EF4-FFF2-40B4-BE49-F238E27FC236}">
                <a16:creationId xmlns:a16="http://schemas.microsoft.com/office/drawing/2014/main" id="{E7D13439-7A3D-CED5-7352-0B47E8F12D81}"/>
              </a:ext>
            </a:extLst>
          </p:cNvPr>
          <p:cNvSpPr txBox="1"/>
          <p:nvPr/>
        </p:nvSpPr>
        <p:spPr>
          <a:xfrm>
            <a:off x="7988530" y="225690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0.3</a:t>
            </a:r>
            <a:endParaRPr lang="en-US" dirty="0"/>
          </a:p>
        </p:txBody>
      </p:sp>
      <p:sp>
        <p:nvSpPr>
          <p:cNvPr id="65" name="TextBox 64">
            <a:extLst>
              <a:ext uri="{FF2B5EF4-FFF2-40B4-BE49-F238E27FC236}">
                <a16:creationId xmlns:a16="http://schemas.microsoft.com/office/drawing/2014/main" id="{81E65589-5DFA-04CA-0DC9-BE21E16AC80A}"/>
              </a:ext>
            </a:extLst>
          </p:cNvPr>
          <p:cNvSpPr txBox="1"/>
          <p:nvPr/>
        </p:nvSpPr>
        <p:spPr>
          <a:xfrm>
            <a:off x="8029170" y="386218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16</a:t>
            </a:r>
            <a:endParaRPr lang="en-US" dirty="0"/>
          </a:p>
        </p:txBody>
      </p:sp>
    </p:spTree>
    <p:extLst>
      <p:ext uri="{BB962C8B-B14F-4D97-AF65-F5344CB8AC3E}">
        <p14:creationId xmlns:p14="http://schemas.microsoft.com/office/powerpoint/2010/main" val="2275891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6D6E8-CB00-D169-BDC7-2E71AC3B8977}"/>
              </a:ext>
            </a:extLst>
          </p:cNvPr>
          <p:cNvSpPr>
            <a:spLocks noGrp="1"/>
          </p:cNvSpPr>
          <p:nvPr>
            <p:ph type="title"/>
          </p:nvPr>
        </p:nvSpPr>
        <p:spPr/>
        <p:txBody>
          <a:bodyPr/>
          <a:lstStyle/>
          <a:p>
            <a:r>
              <a:rPr lang="en-US" dirty="0"/>
              <a:t>Important Information</a:t>
            </a:r>
          </a:p>
        </p:txBody>
      </p:sp>
      <p:sp>
        <p:nvSpPr>
          <p:cNvPr id="3" name="Content Placeholder 2">
            <a:extLst>
              <a:ext uri="{FF2B5EF4-FFF2-40B4-BE49-F238E27FC236}">
                <a16:creationId xmlns:a16="http://schemas.microsoft.com/office/drawing/2014/main" id="{AB1B2E93-E4AA-B437-6421-DB51BCB3DB70}"/>
              </a:ext>
            </a:extLst>
          </p:cNvPr>
          <p:cNvSpPr>
            <a:spLocks noGrp="1"/>
          </p:cNvSpPr>
          <p:nvPr>
            <p:ph idx="1"/>
          </p:nvPr>
        </p:nvSpPr>
        <p:spPr/>
        <p:txBody>
          <a:bodyPr vert="horz" lIns="91440" tIns="45720" rIns="91440" bIns="45720" rtlCol="0" anchor="t">
            <a:normAutofit fontScale="92500" lnSpcReduction="10000"/>
          </a:bodyPr>
          <a:lstStyle/>
          <a:p>
            <a:r>
              <a:rPr lang="en-US" dirty="0"/>
              <a:t>It's called a feed forward network, because the information goes forward layer by layer until you get an output</a:t>
            </a:r>
          </a:p>
          <a:p>
            <a:r>
              <a:rPr lang="en-US" dirty="0"/>
              <a:t>It's a big </a:t>
            </a:r>
            <a:r>
              <a:rPr lang="en-US" dirty="0" err="1"/>
              <a:t>ol</a:t>
            </a:r>
            <a:r>
              <a:rPr lang="en-US" dirty="0"/>
              <a:t>' game of extremely additive telephone</a:t>
            </a:r>
          </a:p>
          <a:p>
            <a:r>
              <a:rPr lang="en-US" dirty="0"/>
              <a:t>Each layer only gets the layer's information before it</a:t>
            </a:r>
          </a:p>
          <a:p>
            <a:pPr lvl="1">
              <a:buFont typeface="Courier New" panose="020B0604020202020204" pitchFamily="34" charset="0"/>
              <a:buChar char="o"/>
            </a:pPr>
            <a:r>
              <a:rPr lang="en-US" dirty="0"/>
              <a:t>Only Frank and Helen see the raw data. They try to extract useful information from it</a:t>
            </a:r>
          </a:p>
          <a:p>
            <a:pPr lvl="1">
              <a:buFont typeface="Courier New" panose="020B0604020202020204" pitchFamily="34" charset="0"/>
              <a:buChar char="o"/>
            </a:pPr>
            <a:r>
              <a:rPr lang="en-US"/>
              <a:t>Betty, Clint, and Emeril only get to see Frank and Helen's information. They have to use what they know about Frank and Helen and their own expertise to generate their information</a:t>
            </a:r>
            <a:endParaRPr lang="en-US" dirty="0"/>
          </a:p>
          <a:p>
            <a:pPr lvl="1">
              <a:buFont typeface="Courier New" panose="020B0604020202020204" pitchFamily="34" charset="0"/>
              <a:buChar char="o"/>
            </a:pPr>
            <a:r>
              <a:rPr lang="en-US" dirty="0"/>
              <a:t>Dave only gets to see the information from Betty, Clint, and Emeril. He tried to use what he knows about these three as well as his own expertise to guess if it's cheese or pepperoni.</a:t>
            </a:r>
          </a:p>
        </p:txBody>
      </p:sp>
    </p:spTree>
    <p:extLst>
      <p:ext uri="{BB962C8B-B14F-4D97-AF65-F5344CB8AC3E}">
        <p14:creationId xmlns:p14="http://schemas.microsoft.com/office/powerpoint/2010/main" val="19625061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6D6E8-CB00-D169-BDC7-2E71AC3B8977}"/>
              </a:ext>
            </a:extLst>
          </p:cNvPr>
          <p:cNvSpPr>
            <a:spLocks noGrp="1"/>
          </p:cNvSpPr>
          <p:nvPr>
            <p:ph type="title"/>
          </p:nvPr>
        </p:nvSpPr>
        <p:spPr/>
        <p:txBody>
          <a:bodyPr/>
          <a:lstStyle/>
          <a:p>
            <a:r>
              <a:rPr lang="en-US" dirty="0"/>
              <a:t>Important Information</a:t>
            </a:r>
          </a:p>
        </p:txBody>
      </p:sp>
      <p:sp>
        <p:nvSpPr>
          <p:cNvPr id="3" name="Content Placeholder 2">
            <a:extLst>
              <a:ext uri="{FF2B5EF4-FFF2-40B4-BE49-F238E27FC236}">
                <a16:creationId xmlns:a16="http://schemas.microsoft.com/office/drawing/2014/main" id="{AB1B2E93-E4AA-B437-6421-DB51BCB3DB70}"/>
              </a:ext>
            </a:extLst>
          </p:cNvPr>
          <p:cNvSpPr>
            <a:spLocks noGrp="1"/>
          </p:cNvSpPr>
          <p:nvPr>
            <p:ph idx="1"/>
          </p:nvPr>
        </p:nvSpPr>
        <p:spPr/>
        <p:txBody>
          <a:bodyPr vert="horz" lIns="91440" tIns="45720" rIns="91440" bIns="45720" rtlCol="0" anchor="t">
            <a:normAutofit/>
          </a:bodyPr>
          <a:lstStyle/>
          <a:p>
            <a:r>
              <a:rPr lang="en-US" dirty="0"/>
              <a:t>We hope layers extract useful features. These are value-added information from the raw data</a:t>
            </a:r>
          </a:p>
          <a:p>
            <a:r>
              <a:rPr lang="en-US" dirty="0"/>
              <a:t>We hope each layer learns how to use the information it's given to extract more and more useful information</a:t>
            </a:r>
          </a:p>
          <a:p>
            <a:r>
              <a:rPr lang="en-US" dirty="0"/>
              <a:t>Eventually leading to a very useful prediction</a:t>
            </a:r>
          </a:p>
          <a:p>
            <a:r>
              <a:rPr lang="en-US" dirty="0"/>
              <a:t>We sort of assume each neuron has its own area of expertise, like it's focusing on one specific concept. What information its actually generating can get extremely abstract. </a:t>
            </a:r>
          </a:p>
        </p:txBody>
      </p:sp>
    </p:spTree>
    <p:extLst>
      <p:ext uri="{BB962C8B-B14F-4D97-AF65-F5344CB8AC3E}">
        <p14:creationId xmlns:p14="http://schemas.microsoft.com/office/powerpoint/2010/main" val="34307470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639F-4EE4-BFAE-8473-9F17088623B2}"/>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8F7CEFBF-54BE-0EF2-C344-05F729BA0D91}"/>
              </a:ext>
            </a:extLst>
          </p:cNvPr>
          <p:cNvSpPr>
            <a:spLocks noGrp="1"/>
          </p:cNvSpPr>
          <p:nvPr>
            <p:ph idx="1"/>
          </p:nvPr>
        </p:nvSpPr>
        <p:spPr/>
        <p:txBody>
          <a:bodyPr vert="horz" lIns="91440" tIns="45720" rIns="91440" bIns="45720" rtlCol="0" anchor="t">
            <a:normAutofit/>
          </a:bodyPr>
          <a:lstStyle/>
          <a:p>
            <a:r>
              <a:rPr lang="en-US" dirty="0"/>
              <a:t>How are they structured? - DONE</a:t>
            </a:r>
          </a:p>
          <a:p>
            <a:r>
              <a:rPr lang="en-US" dirty="0"/>
              <a:t>How do they get their input? - DONE</a:t>
            </a:r>
          </a:p>
          <a:p>
            <a:r>
              <a:rPr lang="en-US" dirty="0"/>
              <a:t>How do they apply the transformation process?</a:t>
            </a:r>
          </a:p>
          <a:p>
            <a:r>
              <a:rPr lang="en-US" dirty="0"/>
              <a:t>Where does the output go?</a:t>
            </a:r>
          </a:p>
          <a:p>
            <a:r>
              <a:rPr lang="en-US" dirty="0"/>
              <a:t>What are the neurons internal parameters?</a:t>
            </a:r>
          </a:p>
          <a:p>
            <a:r>
              <a:rPr lang="en-US" dirty="0"/>
              <a:t>How do we evaluate a neural network? </a:t>
            </a:r>
          </a:p>
          <a:p>
            <a:r>
              <a:rPr lang="en-US" dirty="0"/>
              <a:t>How do we make it work well? </a:t>
            </a:r>
          </a:p>
        </p:txBody>
      </p:sp>
    </p:spTree>
    <p:extLst>
      <p:ext uri="{BB962C8B-B14F-4D97-AF65-F5344CB8AC3E}">
        <p14:creationId xmlns:p14="http://schemas.microsoft.com/office/powerpoint/2010/main" val="3827034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8FDF-64EA-BA4E-AD5C-43FDBBD8EA72}"/>
              </a:ext>
            </a:extLst>
          </p:cNvPr>
          <p:cNvSpPr>
            <a:spLocks noGrp="1"/>
          </p:cNvSpPr>
          <p:nvPr>
            <p:ph type="title"/>
          </p:nvPr>
        </p:nvSpPr>
        <p:spPr/>
        <p:txBody>
          <a:bodyPr/>
          <a:lstStyle/>
          <a:p>
            <a:r>
              <a:rPr lang="en-US" dirty="0"/>
              <a:t>Neuron</a:t>
            </a:r>
          </a:p>
        </p:txBody>
      </p:sp>
      <p:pic>
        <p:nvPicPr>
          <p:cNvPr id="4" name="Picture 3" descr="A diagram of a neuron&#10;&#10;Description automatically generated">
            <a:extLst>
              <a:ext uri="{FF2B5EF4-FFF2-40B4-BE49-F238E27FC236}">
                <a16:creationId xmlns:a16="http://schemas.microsoft.com/office/drawing/2014/main" id="{488EEA9F-CE11-2957-6681-62F7CB98A8C4}"/>
              </a:ext>
            </a:extLst>
          </p:cNvPr>
          <p:cNvPicPr>
            <a:picLocks noChangeAspect="1"/>
          </p:cNvPicPr>
          <p:nvPr/>
        </p:nvPicPr>
        <p:blipFill>
          <a:blip r:embed="rId2"/>
          <a:stretch>
            <a:fillRect/>
          </a:stretch>
        </p:blipFill>
        <p:spPr>
          <a:xfrm>
            <a:off x="630670" y="1349520"/>
            <a:ext cx="7143750" cy="5267325"/>
          </a:xfrm>
          <a:prstGeom prst="rect">
            <a:avLst/>
          </a:prstGeom>
        </p:spPr>
      </p:pic>
      <p:sp>
        <p:nvSpPr>
          <p:cNvPr id="5" name="TextBox 4">
            <a:extLst>
              <a:ext uri="{FF2B5EF4-FFF2-40B4-BE49-F238E27FC236}">
                <a16:creationId xmlns:a16="http://schemas.microsoft.com/office/drawing/2014/main" id="{65663BD2-6679-7A1D-4904-F56E083F5446}"/>
              </a:ext>
            </a:extLst>
          </p:cNvPr>
          <p:cNvSpPr txBox="1"/>
          <p:nvPr/>
        </p:nvSpPr>
        <p:spPr>
          <a:xfrm>
            <a:off x="8199582" y="6132945"/>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https://www.healthline.com/health/neurons</a:t>
            </a:r>
          </a:p>
        </p:txBody>
      </p:sp>
    </p:spTree>
    <p:extLst>
      <p:ext uri="{BB962C8B-B14F-4D97-AF65-F5344CB8AC3E}">
        <p14:creationId xmlns:p14="http://schemas.microsoft.com/office/powerpoint/2010/main" val="3573561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A051C-A5AD-1A87-D09E-22B7679DEF61}"/>
              </a:ext>
            </a:extLst>
          </p:cNvPr>
          <p:cNvSpPr>
            <a:spLocks noGrp="1"/>
          </p:cNvSpPr>
          <p:nvPr>
            <p:ph type="title"/>
          </p:nvPr>
        </p:nvSpPr>
        <p:spPr/>
        <p:txBody>
          <a:bodyPr/>
          <a:lstStyle/>
          <a:p>
            <a:r>
              <a:rPr lang="en-US" dirty="0"/>
              <a:t>How does the Neuron Create New Information from the Inputs? </a:t>
            </a:r>
          </a:p>
        </p:txBody>
      </p:sp>
      <p:sp>
        <p:nvSpPr>
          <p:cNvPr id="3" name="Content Placeholder 2">
            <a:extLst>
              <a:ext uri="{FF2B5EF4-FFF2-40B4-BE49-F238E27FC236}">
                <a16:creationId xmlns:a16="http://schemas.microsoft.com/office/drawing/2014/main" id="{D9C2F180-CCBB-7B9D-C06A-790C292405AD}"/>
              </a:ext>
            </a:extLst>
          </p:cNvPr>
          <p:cNvSpPr>
            <a:spLocks noGrp="1"/>
          </p:cNvSpPr>
          <p:nvPr>
            <p:ph idx="1"/>
          </p:nvPr>
        </p:nvSpPr>
        <p:spPr/>
        <p:txBody>
          <a:bodyPr vert="horz" lIns="91440" tIns="45720" rIns="91440" bIns="45720" rtlCol="0" anchor="t">
            <a:normAutofit fontScale="70000" lnSpcReduction="20000"/>
          </a:bodyPr>
          <a:lstStyle/>
          <a:p>
            <a:r>
              <a:rPr lang="en-US" dirty="0"/>
              <a:t>Transformation Process</a:t>
            </a:r>
          </a:p>
          <a:p>
            <a:r>
              <a:rPr lang="en-US" dirty="0"/>
              <a:t>Theoretically, a neural network can model any underlying function with enough nodes and layers</a:t>
            </a:r>
          </a:p>
          <a:p>
            <a:r>
              <a:rPr lang="en-US" dirty="0"/>
              <a:t>But in order to do that, we need to allow the neural network to have components that are </a:t>
            </a:r>
            <a:r>
              <a:rPr lang="en-US" b="1" dirty="0"/>
              <a:t>non-linear (activation function)</a:t>
            </a:r>
          </a:p>
          <a:p>
            <a:r>
              <a:rPr lang="en-US"/>
              <a:t>Neuron has the following </a:t>
            </a:r>
            <a:r>
              <a:rPr lang="en-US" b="1"/>
              <a:t>internal parameters:</a:t>
            </a:r>
            <a:endParaRPr lang="en-US" dirty="0"/>
          </a:p>
          <a:p>
            <a:pPr lvl="1">
              <a:buFont typeface="Courier New" panose="020B0604020202020204" pitchFamily="34" charset="0"/>
              <a:buChar char="o"/>
            </a:pPr>
            <a:r>
              <a:rPr lang="en-US" dirty="0"/>
              <a:t>Weights</a:t>
            </a:r>
            <a:endParaRPr lang="en-US" b="1" dirty="0"/>
          </a:p>
          <a:p>
            <a:pPr lvl="1">
              <a:buFont typeface="Courier New" panose="020B0604020202020204" pitchFamily="34" charset="0"/>
              <a:buChar char="o"/>
            </a:pPr>
            <a:r>
              <a:rPr lang="en-US" dirty="0"/>
              <a:t>Bias</a:t>
            </a:r>
          </a:p>
          <a:p>
            <a:pPr lvl="1">
              <a:buFont typeface="Courier New" panose="020B0604020202020204" pitchFamily="34" charset="0"/>
              <a:buChar char="o"/>
            </a:pPr>
            <a:r>
              <a:rPr lang="en-US" dirty="0"/>
              <a:t>Activation function</a:t>
            </a:r>
          </a:p>
          <a:p>
            <a:r>
              <a:rPr lang="en-US"/>
              <a:t>The weights and bias for a given neuron should be </a:t>
            </a:r>
            <a:r>
              <a:rPr lang="en-US" b="1"/>
              <a:t>specific to that particular neuron. </a:t>
            </a:r>
          </a:p>
          <a:p>
            <a:r>
              <a:rPr lang="en-US" b="1" dirty="0"/>
              <a:t>The activation function isn't a value, it's a process</a:t>
            </a:r>
            <a:r>
              <a:rPr lang="en-US" dirty="0"/>
              <a:t>. So the same activation function </a:t>
            </a:r>
            <a:r>
              <a:rPr lang="en-US" dirty="0" err="1"/>
              <a:t>proces</a:t>
            </a:r>
            <a:r>
              <a:rPr lang="en-US" dirty="0"/>
              <a:t> might be used for the same neurons in a layer or even across layers. </a:t>
            </a:r>
          </a:p>
          <a:p>
            <a:r>
              <a:rPr lang="en-US" dirty="0"/>
              <a:t>But the output of the neuron is based on the inputs, weights, and bias in combination put through the activation function</a:t>
            </a:r>
          </a:p>
          <a:p>
            <a:r>
              <a:rPr lang="en-US" dirty="0"/>
              <a:t>So output of neuron should be </a:t>
            </a:r>
            <a:r>
              <a:rPr lang="en-US" b="1" dirty="0"/>
              <a:t>specific to that particular neuron</a:t>
            </a:r>
            <a:r>
              <a:rPr lang="en-US" dirty="0"/>
              <a:t>. </a:t>
            </a:r>
          </a:p>
        </p:txBody>
      </p:sp>
    </p:spTree>
    <p:extLst>
      <p:ext uri="{BB962C8B-B14F-4D97-AF65-F5344CB8AC3E}">
        <p14:creationId xmlns:p14="http://schemas.microsoft.com/office/powerpoint/2010/main" val="36831883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A051C-A5AD-1A87-D09E-22B7679DEF61}"/>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D9C2F180-CCBB-7B9D-C06A-790C292405AD}"/>
              </a:ext>
            </a:extLst>
          </p:cNvPr>
          <p:cNvSpPr>
            <a:spLocks noGrp="1"/>
          </p:cNvSpPr>
          <p:nvPr>
            <p:ph idx="1"/>
          </p:nvPr>
        </p:nvSpPr>
        <p:spPr/>
        <p:txBody>
          <a:bodyPr vert="horz" lIns="91440" tIns="45720" rIns="91440" bIns="45720" rtlCol="0" anchor="t">
            <a:normAutofit/>
          </a:bodyPr>
          <a:lstStyle/>
          <a:p>
            <a:r>
              <a:rPr lang="en-US"/>
              <a:t>Let's look at Frank</a:t>
            </a:r>
          </a:p>
        </p:txBody>
      </p:sp>
    </p:spTree>
    <p:extLst>
      <p:ext uri="{BB962C8B-B14F-4D97-AF65-F5344CB8AC3E}">
        <p14:creationId xmlns:p14="http://schemas.microsoft.com/office/powerpoint/2010/main" val="1768211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A3F4-7602-3FE4-05BB-38383B562575}"/>
              </a:ext>
            </a:extLst>
          </p:cNvPr>
          <p:cNvSpPr>
            <a:spLocks noGrp="1"/>
          </p:cNvSpPr>
          <p:nvPr>
            <p:ph type="title"/>
          </p:nvPr>
        </p:nvSpPr>
        <p:spPr/>
        <p:txBody>
          <a:bodyPr/>
          <a:lstStyle/>
          <a:p>
            <a:r>
              <a:rPr lang="en-US" dirty="0"/>
              <a:t>Frank</a:t>
            </a:r>
          </a:p>
        </p:txBody>
      </p:sp>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flipV="1">
            <a:off x="697346" y="3897746"/>
            <a:ext cx="3211946" cy="3232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8D89A81-E76D-8B2F-C919-CD058153C9C2}"/>
              </a:ext>
            </a:extLst>
          </p:cNvPr>
          <p:cNvSpPr txBox="1"/>
          <p:nvPr/>
        </p:nvSpPr>
        <p:spPr>
          <a:xfrm>
            <a:off x="1288472" y="3306618"/>
            <a:ext cx="11383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Input </a:t>
            </a:r>
          </a:p>
        </p:txBody>
      </p:sp>
      <p:sp>
        <p:nvSpPr>
          <p:cNvPr id="4" name="TextBox 3">
            <a:extLst>
              <a:ext uri="{FF2B5EF4-FFF2-40B4-BE49-F238E27FC236}">
                <a16:creationId xmlns:a16="http://schemas.microsoft.com/office/drawing/2014/main" id="{3E784416-EB1C-8B82-1741-9232717747B7}"/>
              </a:ext>
            </a:extLst>
          </p:cNvPr>
          <p:cNvSpPr txBox="1"/>
          <p:nvPr/>
        </p:nvSpPr>
        <p:spPr>
          <a:xfrm>
            <a:off x="5285508" y="1681018"/>
            <a:ext cx="2108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Internal Parameters</a:t>
            </a:r>
            <a:endParaRPr lang="en-US" dirty="0"/>
          </a:p>
        </p:txBody>
      </p:sp>
      <p:cxnSp>
        <p:nvCxnSpPr>
          <p:cNvPr id="8" name="Straight Arrow Connector 7">
            <a:extLst>
              <a:ext uri="{FF2B5EF4-FFF2-40B4-BE49-F238E27FC236}">
                <a16:creationId xmlns:a16="http://schemas.microsoft.com/office/drawing/2014/main" id="{257D7C89-71AF-D1B1-CFE1-B2F47E83B0C9}"/>
              </a:ext>
            </a:extLst>
          </p:cNvPr>
          <p:cNvCxnSpPr>
            <a:cxnSpLocks/>
          </p:cNvCxnSpPr>
          <p:nvPr/>
        </p:nvCxnSpPr>
        <p:spPr>
          <a:xfrm flipH="1">
            <a:off x="6276111" y="2625436"/>
            <a:ext cx="9236" cy="93749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DDA8A91D-020A-8AC7-BEF1-6519C4150E85}"/>
              </a:ext>
            </a:extLst>
          </p:cNvPr>
          <p:cNvSpPr/>
          <p:nvPr/>
        </p:nvSpPr>
        <p:spPr>
          <a:xfrm>
            <a:off x="4433454" y="3648362"/>
            <a:ext cx="3805381" cy="540328"/>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DA12A04F-0AD5-9E43-C645-8EE771811BAB}"/>
              </a:ext>
            </a:extLst>
          </p:cNvPr>
          <p:cNvSpPr txBox="1"/>
          <p:nvPr/>
        </p:nvSpPr>
        <p:spPr>
          <a:xfrm>
            <a:off x="4428835" y="3641436"/>
            <a:ext cx="3816927" cy="53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Transformation Process</a:t>
            </a:r>
          </a:p>
        </p:txBody>
      </p:sp>
      <p:cxnSp>
        <p:nvCxnSpPr>
          <p:cNvPr id="3" name="Straight Arrow Connector 2">
            <a:extLst>
              <a:ext uri="{FF2B5EF4-FFF2-40B4-BE49-F238E27FC236}">
                <a16:creationId xmlns:a16="http://schemas.microsoft.com/office/drawing/2014/main" id="{EC0DC5EA-9742-1F52-10E3-4BA96685211C}"/>
              </a:ext>
            </a:extLst>
          </p:cNvPr>
          <p:cNvCxnSpPr>
            <a:cxnSpLocks/>
          </p:cNvCxnSpPr>
          <p:nvPr/>
        </p:nvCxnSpPr>
        <p:spPr>
          <a:xfrm flipV="1">
            <a:off x="8640618" y="3828473"/>
            <a:ext cx="3211946" cy="3232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5C1E290-1305-CB65-D3B1-7307C6FDE8CE}"/>
              </a:ext>
            </a:extLst>
          </p:cNvPr>
          <p:cNvSpPr txBox="1"/>
          <p:nvPr/>
        </p:nvSpPr>
        <p:spPr>
          <a:xfrm>
            <a:off x="9231744" y="3295072"/>
            <a:ext cx="15424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Output</a:t>
            </a:r>
            <a:endParaRPr lang="en-US" dirty="0"/>
          </a:p>
        </p:txBody>
      </p:sp>
    </p:spTree>
    <p:extLst>
      <p:ext uri="{BB962C8B-B14F-4D97-AF65-F5344CB8AC3E}">
        <p14:creationId xmlns:p14="http://schemas.microsoft.com/office/powerpoint/2010/main" val="4013774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a:off x="646546" y="2213032"/>
            <a:ext cx="3181466" cy="11868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8D89A81-E76D-8B2F-C919-CD058153C9C2}"/>
              </a:ext>
            </a:extLst>
          </p:cNvPr>
          <p:cNvSpPr txBox="1"/>
          <p:nvPr/>
        </p:nvSpPr>
        <p:spPr>
          <a:xfrm rot="20940000">
            <a:off x="648392" y="426165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a:t>
            </a:r>
            <a:endParaRPr lang="en-US" dirty="0"/>
          </a:p>
        </p:txBody>
      </p:sp>
      <p:sp>
        <p:nvSpPr>
          <p:cNvPr id="12" name="TextBox 11">
            <a:extLst>
              <a:ext uri="{FF2B5EF4-FFF2-40B4-BE49-F238E27FC236}">
                <a16:creationId xmlns:a16="http://schemas.microsoft.com/office/drawing/2014/main" id="{54F33581-936E-4FD1-E9C4-66983BF9988E}"/>
              </a:ext>
            </a:extLst>
          </p:cNvPr>
          <p:cNvSpPr txBox="1"/>
          <p:nvPr/>
        </p:nvSpPr>
        <p:spPr>
          <a:xfrm>
            <a:off x="768463" y="6150031"/>
            <a:ext cx="105442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 gets 2 inputs: Pizza Box weight and Greasiness %</a:t>
            </a:r>
            <a:endParaRPr lang="en-US" dirty="0"/>
          </a:p>
        </p:txBody>
      </p:sp>
      <p:cxnSp>
        <p:nvCxnSpPr>
          <p:cNvPr id="13" name="Straight Arrow Connector 12">
            <a:extLst>
              <a:ext uri="{FF2B5EF4-FFF2-40B4-BE49-F238E27FC236}">
                <a16:creationId xmlns:a16="http://schemas.microsoft.com/office/drawing/2014/main" id="{9B0A49EB-73E2-32FD-65A1-64E5B1A2CF14}"/>
              </a:ext>
            </a:extLst>
          </p:cNvPr>
          <p:cNvCxnSpPr>
            <a:cxnSpLocks/>
          </p:cNvCxnSpPr>
          <p:nvPr/>
        </p:nvCxnSpPr>
        <p:spPr>
          <a:xfrm flipV="1">
            <a:off x="636386" y="4527665"/>
            <a:ext cx="3354186" cy="7232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C7C1BC-FF87-E80C-238A-14EFC0E4D345}"/>
              </a:ext>
            </a:extLst>
          </p:cNvPr>
          <p:cNvSpPr txBox="1"/>
          <p:nvPr/>
        </p:nvSpPr>
        <p:spPr>
          <a:xfrm rot="1200000">
            <a:off x="770311" y="306277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Pizza Box Weight</a:t>
            </a:r>
            <a:endParaRPr lang="en-US"/>
          </a:p>
        </p:txBody>
      </p:sp>
      <p:sp>
        <p:nvSpPr>
          <p:cNvPr id="16" name="Title 15">
            <a:extLst>
              <a:ext uri="{FF2B5EF4-FFF2-40B4-BE49-F238E27FC236}">
                <a16:creationId xmlns:a16="http://schemas.microsoft.com/office/drawing/2014/main" id="{8320C93A-22C9-3900-4B37-CC52BA84A4F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80177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a:off x="646546" y="2213032"/>
            <a:ext cx="3181466" cy="11868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8D89A81-E76D-8B2F-C919-CD058153C9C2}"/>
              </a:ext>
            </a:extLst>
          </p:cNvPr>
          <p:cNvSpPr txBox="1"/>
          <p:nvPr/>
        </p:nvSpPr>
        <p:spPr>
          <a:xfrm rot="20940000">
            <a:off x="648392" y="426165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Greasiness %</a:t>
            </a:r>
            <a:endParaRPr lang="en-US"/>
          </a:p>
        </p:txBody>
      </p:sp>
      <p:sp>
        <p:nvSpPr>
          <p:cNvPr id="12" name="TextBox 11">
            <a:extLst>
              <a:ext uri="{FF2B5EF4-FFF2-40B4-BE49-F238E27FC236}">
                <a16:creationId xmlns:a16="http://schemas.microsoft.com/office/drawing/2014/main" id="{54F33581-936E-4FD1-E9C4-66983BF9988E}"/>
              </a:ext>
            </a:extLst>
          </p:cNvPr>
          <p:cNvSpPr txBox="1"/>
          <p:nvPr/>
        </p:nvSpPr>
        <p:spPr>
          <a:xfrm>
            <a:off x="768463" y="6150031"/>
            <a:ext cx="105442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Frank has several internal parameters. One of these is </a:t>
            </a:r>
            <a:r>
              <a:rPr lang="en-US" sz="2800" b="1"/>
              <a:t>weights</a:t>
            </a:r>
            <a:r>
              <a:rPr lang="en-US" sz="2800"/>
              <a:t>.</a:t>
            </a:r>
            <a:endParaRPr lang="en-US"/>
          </a:p>
        </p:txBody>
      </p:sp>
      <p:cxnSp>
        <p:nvCxnSpPr>
          <p:cNvPr id="13" name="Straight Arrow Connector 12">
            <a:extLst>
              <a:ext uri="{FF2B5EF4-FFF2-40B4-BE49-F238E27FC236}">
                <a16:creationId xmlns:a16="http://schemas.microsoft.com/office/drawing/2014/main" id="{9B0A49EB-73E2-32FD-65A1-64E5B1A2CF14}"/>
              </a:ext>
            </a:extLst>
          </p:cNvPr>
          <p:cNvCxnSpPr>
            <a:cxnSpLocks/>
          </p:cNvCxnSpPr>
          <p:nvPr/>
        </p:nvCxnSpPr>
        <p:spPr>
          <a:xfrm flipV="1">
            <a:off x="636386" y="4527665"/>
            <a:ext cx="3354186" cy="7232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C7C1BC-FF87-E80C-238A-14EFC0E4D345}"/>
              </a:ext>
            </a:extLst>
          </p:cNvPr>
          <p:cNvSpPr txBox="1"/>
          <p:nvPr/>
        </p:nvSpPr>
        <p:spPr>
          <a:xfrm rot="1200000">
            <a:off x="770311" y="306277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Pizza Box Weight</a:t>
            </a:r>
            <a:endParaRPr lang="en-US"/>
          </a:p>
        </p:txBody>
      </p:sp>
      <p:sp>
        <p:nvSpPr>
          <p:cNvPr id="16" name="Title 15">
            <a:extLst>
              <a:ext uri="{FF2B5EF4-FFF2-40B4-BE49-F238E27FC236}">
                <a16:creationId xmlns:a16="http://schemas.microsoft.com/office/drawing/2014/main" id="{8320C93A-22C9-3900-4B37-CC52BA84A4F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0189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a:off x="646546" y="2213032"/>
            <a:ext cx="3181466" cy="11868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8D89A81-E76D-8B2F-C919-CD058153C9C2}"/>
              </a:ext>
            </a:extLst>
          </p:cNvPr>
          <p:cNvSpPr txBox="1"/>
          <p:nvPr/>
        </p:nvSpPr>
        <p:spPr>
          <a:xfrm>
            <a:off x="9853352" y="3184698"/>
            <a:ext cx="15651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Weights</a:t>
            </a:r>
            <a:endParaRPr lang="en-US" dirty="0"/>
          </a:p>
        </p:txBody>
      </p:sp>
      <p:sp>
        <p:nvSpPr>
          <p:cNvPr id="12" name="TextBox 11">
            <a:extLst>
              <a:ext uri="{FF2B5EF4-FFF2-40B4-BE49-F238E27FC236}">
                <a16:creationId xmlns:a16="http://schemas.microsoft.com/office/drawing/2014/main" id="{54F33581-936E-4FD1-E9C4-66983BF9988E}"/>
              </a:ext>
            </a:extLst>
          </p:cNvPr>
          <p:cNvSpPr txBox="1"/>
          <p:nvPr/>
        </p:nvSpPr>
        <p:spPr>
          <a:xfrm>
            <a:off x="392543" y="5845231"/>
            <a:ext cx="1189551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Frank has same number of weights as inputs</a:t>
            </a:r>
            <a:r>
              <a:rPr lang="en-US" sz="2800" dirty="0"/>
              <a:t>. In fact, each weight is assigned to a particular input</a:t>
            </a:r>
          </a:p>
        </p:txBody>
      </p:sp>
      <p:cxnSp>
        <p:nvCxnSpPr>
          <p:cNvPr id="13" name="Straight Arrow Connector 12">
            <a:extLst>
              <a:ext uri="{FF2B5EF4-FFF2-40B4-BE49-F238E27FC236}">
                <a16:creationId xmlns:a16="http://schemas.microsoft.com/office/drawing/2014/main" id="{9B0A49EB-73E2-32FD-65A1-64E5B1A2CF14}"/>
              </a:ext>
            </a:extLst>
          </p:cNvPr>
          <p:cNvCxnSpPr>
            <a:cxnSpLocks/>
          </p:cNvCxnSpPr>
          <p:nvPr/>
        </p:nvCxnSpPr>
        <p:spPr>
          <a:xfrm flipV="1">
            <a:off x="636386" y="4527665"/>
            <a:ext cx="3354186" cy="7232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C7C1BC-FF87-E80C-238A-14EFC0E4D345}"/>
              </a:ext>
            </a:extLst>
          </p:cNvPr>
          <p:cNvSpPr txBox="1"/>
          <p:nvPr/>
        </p:nvSpPr>
        <p:spPr>
          <a:xfrm rot="1200000">
            <a:off x="770311" y="306277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Pizza Box Weight</a:t>
            </a:r>
            <a:endParaRPr lang="en-US"/>
          </a:p>
        </p:txBody>
      </p:sp>
      <p:sp>
        <p:nvSpPr>
          <p:cNvPr id="16" name="Title 15">
            <a:extLst>
              <a:ext uri="{FF2B5EF4-FFF2-40B4-BE49-F238E27FC236}">
                <a16:creationId xmlns:a16="http://schemas.microsoft.com/office/drawing/2014/main" id="{8320C93A-22C9-3900-4B37-CC52BA84A4F9}"/>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A8040EA3-6906-94F2-022B-876B12ED44F2}"/>
              </a:ext>
            </a:extLst>
          </p:cNvPr>
          <p:cNvSpPr txBox="1"/>
          <p:nvPr/>
        </p:nvSpPr>
        <p:spPr>
          <a:xfrm>
            <a:off x="4377310" y="2794283"/>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a:t>
            </a:r>
            <a:r>
              <a:rPr lang="en-US" sz="2800" dirty="0" err="1"/>
              <a:t>Weight</a:t>
            </a:r>
            <a:endParaRPr lang="en-US" dirty="0" err="1"/>
          </a:p>
        </p:txBody>
      </p:sp>
      <p:sp>
        <p:nvSpPr>
          <p:cNvPr id="3" name="TextBox 2">
            <a:extLst>
              <a:ext uri="{FF2B5EF4-FFF2-40B4-BE49-F238E27FC236}">
                <a16:creationId xmlns:a16="http://schemas.microsoft.com/office/drawing/2014/main" id="{B454B23A-B41F-4496-060B-46A4FD09FBC4}"/>
              </a:ext>
            </a:extLst>
          </p:cNvPr>
          <p:cNvSpPr txBox="1"/>
          <p:nvPr/>
        </p:nvSpPr>
        <p:spPr>
          <a:xfrm>
            <a:off x="4550030" y="4043962"/>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a:t>
            </a:r>
            <a:endParaRPr lang="en-US" dirty="0"/>
          </a:p>
        </p:txBody>
      </p:sp>
      <p:grpSp>
        <p:nvGrpSpPr>
          <p:cNvPr id="11" name="Group 10">
            <a:extLst>
              <a:ext uri="{FF2B5EF4-FFF2-40B4-BE49-F238E27FC236}">
                <a16:creationId xmlns:a16="http://schemas.microsoft.com/office/drawing/2014/main" id="{B4AD4654-68B1-6E22-ACBD-9E8F8FB189F4}"/>
              </a:ext>
            </a:extLst>
          </p:cNvPr>
          <p:cNvGrpSpPr/>
          <p:nvPr/>
        </p:nvGrpSpPr>
        <p:grpSpPr>
          <a:xfrm>
            <a:off x="8664205" y="2615062"/>
            <a:ext cx="868149" cy="2067029"/>
            <a:chOff x="8623565" y="2615062"/>
            <a:chExt cx="868149" cy="2067029"/>
          </a:xfrm>
        </p:grpSpPr>
        <p:sp>
          <p:nvSpPr>
            <p:cNvPr id="4" name="Rectangle 3">
              <a:extLst>
                <a:ext uri="{FF2B5EF4-FFF2-40B4-BE49-F238E27FC236}">
                  <a16:creationId xmlns:a16="http://schemas.microsoft.com/office/drawing/2014/main" id="{0D754E89-5EF4-F507-25CC-A3F7649EEEF8}"/>
                </a:ext>
              </a:extLst>
            </p:cNvPr>
            <p:cNvSpPr/>
            <p:nvPr/>
          </p:nvSpPr>
          <p:spPr>
            <a:xfrm>
              <a:off x="9327941" y="2703166"/>
              <a:ext cx="163773" cy="19789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ectangle 8">
              <a:extLst>
                <a:ext uri="{FF2B5EF4-FFF2-40B4-BE49-F238E27FC236}">
                  <a16:creationId xmlns:a16="http://schemas.microsoft.com/office/drawing/2014/main" id="{5BBAD776-7E18-78F7-D3E8-8E2C773F98A5}"/>
                </a:ext>
              </a:extLst>
            </p:cNvPr>
            <p:cNvSpPr/>
            <p:nvPr/>
          </p:nvSpPr>
          <p:spPr>
            <a:xfrm rot="5400000">
              <a:off x="8967261" y="2271366"/>
              <a:ext cx="163773" cy="8511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0" name="Rectangle 9">
              <a:extLst>
                <a:ext uri="{FF2B5EF4-FFF2-40B4-BE49-F238E27FC236}">
                  <a16:creationId xmlns:a16="http://schemas.microsoft.com/office/drawing/2014/main" id="{9096C63E-08EF-357D-0E1B-0C57A2C1AA14}"/>
                </a:ext>
              </a:extLst>
            </p:cNvPr>
            <p:cNvSpPr/>
            <p:nvPr/>
          </p:nvSpPr>
          <p:spPr>
            <a:xfrm rot="5400000">
              <a:off x="9023141" y="4217006"/>
              <a:ext cx="153613" cy="7495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15" name="TextBox 14">
            <a:extLst>
              <a:ext uri="{FF2B5EF4-FFF2-40B4-BE49-F238E27FC236}">
                <a16:creationId xmlns:a16="http://schemas.microsoft.com/office/drawing/2014/main" id="{ECA63330-BF36-BA7D-4399-A18695AF83D2}"/>
              </a:ext>
            </a:extLst>
          </p:cNvPr>
          <p:cNvSpPr txBox="1"/>
          <p:nvPr/>
        </p:nvSpPr>
        <p:spPr>
          <a:xfrm rot="20940000">
            <a:off x="790631" y="440389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Greasiness %</a:t>
            </a:r>
            <a:endParaRPr lang="en-US"/>
          </a:p>
        </p:txBody>
      </p:sp>
    </p:spTree>
    <p:extLst>
      <p:ext uri="{BB962C8B-B14F-4D97-AF65-F5344CB8AC3E}">
        <p14:creationId xmlns:p14="http://schemas.microsoft.com/office/powerpoint/2010/main" val="39613146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a:off x="646546" y="2213032"/>
            <a:ext cx="3181466" cy="11868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8D89A81-E76D-8B2F-C919-CD058153C9C2}"/>
              </a:ext>
            </a:extLst>
          </p:cNvPr>
          <p:cNvSpPr txBox="1"/>
          <p:nvPr/>
        </p:nvSpPr>
        <p:spPr>
          <a:xfrm>
            <a:off x="9853352" y="3184698"/>
            <a:ext cx="15651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Weights</a:t>
            </a:r>
            <a:endParaRPr lang="en-US" dirty="0"/>
          </a:p>
        </p:txBody>
      </p:sp>
      <p:sp>
        <p:nvSpPr>
          <p:cNvPr id="12" name="TextBox 11">
            <a:extLst>
              <a:ext uri="{FF2B5EF4-FFF2-40B4-BE49-F238E27FC236}">
                <a16:creationId xmlns:a16="http://schemas.microsoft.com/office/drawing/2014/main" id="{54F33581-936E-4FD1-E9C4-66983BF9988E}"/>
              </a:ext>
            </a:extLst>
          </p:cNvPr>
          <p:cNvSpPr txBox="1"/>
          <p:nvPr/>
        </p:nvSpPr>
        <p:spPr>
          <a:xfrm>
            <a:off x="392543" y="5845231"/>
            <a:ext cx="1189551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Frank also has an internal parameter called a bias</a:t>
            </a:r>
            <a:r>
              <a:rPr lang="en-US" sz="2800" dirty="0"/>
              <a:t>. Frank only has one bias term. </a:t>
            </a:r>
            <a:endParaRPr lang="en-US" sz="2800" b="1" dirty="0"/>
          </a:p>
        </p:txBody>
      </p:sp>
      <p:cxnSp>
        <p:nvCxnSpPr>
          <p:cNvPr id="13" name="Straight Arrow Connector 12">
            <a:extLst>
              <a:ext uri="{FF2B5EF4-FFF2-40B4-BE49-F238E27FC236}">
                <a16:creationId xmlns:a16="http://schemas.microsoft.com/office/drawing/2014/main" id="{9B0A49EB-73E2-32FD-65A1-64E5B1A2CF14}"/>
              </a:ext>
            </a:extLst>
          </p:cNvPr>
          <p:cNvCxnSpPr>
            <a:cxnSpLocks/>
          </p:cNvCxnSpPr>
          <p:nvPr/>
        </p:nvCxnSpPr>
        <p:spPr>
          <a:xfrm flipV="1">
            <a:off x="636386" y="4527665"/>
            <a:ext cx="3354186" cy="7232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C7C1BC-FF87-E80C-238A-14EFC0E4D345}"/>
              </a:ext>
            </a:extLst>
          </p:cNvPr>
          <p:cNvSpPr txBox="1"/>
          <p:nvPr/>
        </p:nvSpPr>
        <p:spPr>
          <a:xfrm rot="1200000">
            <a:off x="770311" y="306277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Pizza Box Weight</a:t>
            </a:r>
            <a:endParaRPr lang="en-US"/>
          </a:p>
        </p:txBody>
      </p:sp>
      <p:sp>
        <p:nvSpPr>
          <p:cNvPr id="16" name="Title 15">
            <a:extLst>
              <a:ext uri="{FF2B5EF4-FFF2-40B4-BE49-F238E27FC236}">
                <a16:creationId xmlns:a16="http://schemas.microsoft.com/office/drawing/2014/main" id="{8320C93A-22C9-3900-4B37-CC52BA84A4F9}"/>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A8040EA3-6906-94F2-022B-876B12ED44F2}"/>
              </a:ext>
            </a:extLst>
          </p:cNvPr>
          <p:cNvSpPr txBox="1"/>
          <p:nvPr/>
        </p:nvSpPr>
        <p:spPr>
          <a:xfrm>
            <a:off x="4377310" y="2794283"/>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a:t>
            </a:r>
            <a:r>
              <a:rPr lang="en-US" sz="2800" dirty="0" err="1"/>
              <a:t>Weight</a:t>
            </a:r>
            <a:endParaRPr lang="en-US" dirty="0" err="1"/>
          </a:p>
        </p:txBody>
      </p:sp>
      <p:sp>
        <p:nvSpPr>
          <p:cNvPr id="3" name="TextBox 2">
            <a:extLst>
              <a:ext uri="{FF2B5EF4-FFF2-40B4-BE49-F238E27FC236}">
                <a16:creationId xmlns:a16="http://schemas.microsoft.com/office/drawing/2014/main" id="{B454B23A-B41F-4496-060B-46A4FD09FBC4}"/>
              </a:ext>
            </a:extLst>
          </p:cNvPr>
          <p:cNvSpPr txBox="1"/>
          <p:nvPr/>
        </p:nvSpPr>
        <p:spPr>
          <a:xfrm>
            <a:off x="4550030" y="4043962"/>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a:t>
            </a:r>
            <a:endParaRPr lang="en-US" dirty="0"/>
          </a:p>
        </p:txBody>
      </p:sp>
      <p:grpSp>
        <p:nvGrpSpPr>
          <p:cNvPr id="11" name="Group 10">
            <a:extLst>
              <a:ext uri="{FF2B5EF4-FFF2-40B4-BE49-F238E27FC236}">
                <a16:creationId xmlns:a16="http://schemas.microsoft.com/office/drawing/2014/main" id="{B4AD4654-68B1-6E22-ACBD-9E8F8FB189F4}"/>
              </a:ext>
            </a:extLst>
          </p:cNvPr>
          <p:cNvGrpSpPr/>
          <p:nvPr/>
        </p:nvGrpSpPr>
        <p:grpSpPr>
          <a:xfrm>
            <a:off x="8664205" y="2615062"/>
            <a:ext cx="868149" cy="2067029"/>
            <a:chOff x="8623565" y="2615062"/>
            <a:chExt cx="868149" cy="2067029"/>
          </a:xfrm>
        </p:grpSpPr>
        <p:sp>
          <p:nvSpPr>
            <p:cNvPr id="4" name="Rectangle 3">
              <a:extLst>
                <a:ext uri="{FF2B5EF4-FFF2-40B4-BE49-F238E27FC236}">
                  <a16:creationId xmlns:a16="http://schemas.microsoft.com/office/drawing/2014/main" id="{0D754E89-5EF4-F507-25CC-A3F7649EEEF8}"/>
                </a:ext>
              </a:extLst>
            </p:cNvPr>
            <p:cNvSpPr/>
            <p:nvPr/>
          </p:nvSpPr>
          <p:spPr>
            <a:xfrm>
              <a:off x="9327941" y="2703166"/>
              <a:ext cx="163773" cy="19789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ectangle 8">
              <a:extLst>
                <a:ext uri="{FF2B5EF4-FFF2-40B4-BE49-F238E27FC236}">
                  <a16:creationId xmlns:a16="http://schemas.microsoft.com/office/drawing/2014/main" id="{5BBAD776-7E18-78F7-D3E8-8E2C773F98A5}"/>
                </a:ext>
              </a:extLst>
            </p:cNvPr>
            <p:cNvSpPr/>
            <p:nvPr/>
          </p:nvSpPr>
          <p:spPr>
            <a:xfrm rot="5400000">
              <a:off x="8967261" y="2271366"/>
              <a:ext cx="163773" cy="8511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0" name="Rectangle 9">
              <a:extLst>
                <a:ext uri="{FF2B5EF4-FFF2-40B4-BE49-F238E27FC236}">
                  <a16:creationId xmlns:a16="http://schemas.microsoft.com/office/drawing/2014/main" id="{9096C63E-08EF-357D-0E1B-0C57A2C1AA14}"/>
                </a:ext>
              </a:extLst>
            </p:cNvPr>
            <p:cNvSpPr/>
            <p:nvPr/>
          </p:nvSpPr>
          <p:spPr>
            <a:xfrm rot="5400000">
              <a:off x="9023141" y="4217006"/>
              <a:ext cx="153613" cy="7495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15" name="TextBox 14">
            <a:extLst>
              <a:ext uri="{FF2B5EF4-FFF2-40B4-BE49-F238E27FC236}">
                <a16:creationId xmlns:a16="http://schemas.microsoft.com/office/drawing/2014/main" id="{ECA63330-BF36-BA7D-4399-A18695AF83D2}"/>
              </a:ext>
            </a:extLst>
          </p:cNvPr>
          <p:cNvSpPr txBox="1"/>
          <p:nvPr/>
        </p:nvSpPr>
        <p:spPr>
          <a:xfrm rot="20940000">
            <a:off x="790631" y="440389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Greasiness %</a:t>
            </a:r>
            <a:endParaRPr lang="en-US"/>
          </a:p>
        </p:txBody>
      </p:sp>
      <p:sp>
        <p:nvSpPr>
          <p:cNvPr id="8" name="TextBox 7">
            <a:extLst>
              <a:ext uri="{FF2B5EF4-FFF2-40B4-BE49-F238E27FC236}">
                <a16:creationId xmlns:a16="http://schemas.microsoft.com/office/drawing/2014/main" id="{592EDFCA-B6DD-DF67-4F60-C5A3751AD689}"/>
              </a:ext>
            </a:extLst>
          </p:cNvPr>
          <p:cNvSpPr txBox="1"/>
          <p:nvPr/>
        </p:nvSpPr>
        <p:spPr>
          <a:xfrm>
            <a:off x="5322190" y="5029482"/>
            <a:ext cx="2012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Frank's Bias</a:t>
            </a:r>
            <a:endParaRPr lang="en-US" dirty="0"/>
          </a:p>
        </p:txBody>
      </p:sp>
      <p:grpSp>
        <p:nvGrpSpPr>
          <p:cNvPr id="17" name="Group 16">
            <a:extLst>
              <a:ext uri="{FF2B5EF4-FFF2-40B4-BE49-F238E27FC236}">
                <a16:creationId xmlns:a16="http://schemas.microsoft.com/office/drawing/2014/main" id="{B786A8C4-4814-DF1E-9ACB-90972FAE7263}"/>
              </a:ext>
            </a:extLst>
          </p:cNvPr>
          <p:cNvGrpSpPr/>
          <p:nvPr/>
        </p:nvGrpSpPr>
        <p:grpSpPr>
          <a:xfrm>
            <a:off x="8369565" y="5185542"/>
            <a:ext cx="868149" cy="532869"/>
            <a:chOff x="8623565" y="2615062"/>
            <a:chExt cx="868149" cy="2067029"/>
          </a:xfrm>
        </p:grpSpPr>
        <p:sp>
          <p:nvSpPr>
            <p:cNvPr id="18" name="Rectangle 17">
              <a:extLst>
                <a:ext uri="{FF2B5EF4-FFF2-40B4-BE49-F238E27FC236}">
                  <a16:creationId xmlns:a16="http://schemas.microsoft.com/office/drawing/2014/main" id="{FE4EA9C5-860E-6579-8EEE-38CB1B5BAF58}"/>
                </a:ext>
              </a:extLst>
            </p:cNvPr>
            <p:cNvSpPr/>
            <p:nvPr/>
          </p:nvSpPr>
          <p:spPr>
            <a:xfrm>
              <a:off x="9327941" y="2703166"/>
              <a:ext cx="163773" cy="19789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9" name="Rectangle 18">
              <a:extLst>
                <a:ext uri="{FF2B5EF4-FFF2-40B4-BE49-F238E27FC236}">
                  <a16:creationId xmlns:a16="http://schemas.microsoft.com/office/drawing/2014/main" id="{65A65BA3-EAD4-45B2-A494-A257B8DDCD4B}"/>
                </a:ext>
              </a:extLst>
            </p:cNvPr>
            <p:cNvSpPr/>
            <p:nvPr/>
          </p:nvSpPr>
          <p:spPr>
            <a:xfrm rot="5400000">
              <a:off x="8967261" y="2271366"/>
              <a:ext cx="163773" cy="8511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0" name="Rectangle 19">
              <a:extLst>
                <a:ext uri="{FF2B5EF4-FFF2-40B4-BE49-F238E27FC236}">
                  <a16:creationId xmlns:a16="http://schemas.microsoft.com/office/drawing/2014/main" id="{84B4E4BA-B8B5-1814-CA0E-73E71788ADEE}"/>
                </a:ext>
              </a:extLst>
            </p:cNvPr>
            <p:cNvSpPr/>
            <p:nvPr/>
          </p:nvSpPr>
          <p:spPr>
            <a:xfrm rot="5400000">
              <a:off x="9023141" y="4217006"/>
              <a:ext cx="153613" cy="7495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21" name="TextBox 20">
            <a:extLst>
              <a:ext uri="{FF2B5EF4-FFF2-40B4-BE49-F238E27FC236}">
                <a16:creationId xmlns:a16="http://schemas.microsoft.com/office/drawing/2014/main" id="{EBD68BB2-D54D-0AB4-3139-2A7DE8B0F411}"/>
              </a:ext>
            </a:extLst>
          </p:cNvPr>
          <p:cNvSpPr txBox="1"/>
          <p:nvPr/>
        </p:nvSpPr>
        <p:spPr>
          <a:xfrm>
            <a:off x="9365671" y="5196378"/>
            <a:ext cx="15651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Bias</a:t>
            </a:r>
            <a:endParaRPr lang="en-US" dirty="0"/>
          </a:p>
        </p:txBody>
      </p:sp>
    </p:spTree>
    <p:extLst>
      <p:ext uri="{BB962C8B-B14F-4D97-AF65-F5344CB8AC3E}">
        <p14:creationId xmlns:p14="http://schemas.microsoft.com/office/powerpoint/2010/main" val="26074043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a:off x="646546" y="2213032"/>
            <a:ext cx="3181466" cy="11868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8D89A81-E76D-8B2F-C919-CD058153C9C2}"/>
              </a:ext>
            </a:extLst>
          </p:cNvPr>
          <p:cNvSpPr txBox="1"/>
          <p:nvPr/>
        </p:nvSpPr>
        <p:spPr>
          <a:xfrm>
            <a:off x="9853352" y="3184698"/>
            <a:ext cx="15651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Weights</a:t>
            </a:r>
            <a:endParaRPr lang="en-US" dirty="0"/>
          </a:p>
        </p:txBody>
      </p:sp>
      <p:sp>
        <p:nvSpPr>
          <p:cNvPr id="12" name="TextBox 11">
            <a:extLst>
              <a:ext uri="{FF2B5EF4-FFF2-40B4-BE49-F238E27FC236}">
                <a16:creationId xmlns:a16="http://schemas.microsoft.com/office/drawing/2014/main" id="{54F33581-936E-4FD1-E9C4-66983BF9988E}"/>
              </a:ext>
            </a:extLst>
          </p:cNvPr>
          <p:cNvSpPr txBox="1"/>
          <p:nvPr/>
        </p:nvSpPr>
        <p:spPr>
          <a:xfrm>
            <a:off x="392543" y="5845231"/>
            <a:ext cx="1189551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 uses an activation function called sigmoid: It's a process, not a value. He feeds this process a value and it gives him a different value. </a:t>
            </a:r>
            <a:endParaRPr lang="en-US" sz="2800" b="1" dirty="0"/>
          </a:p>
        </p:txBody>
      </p:sp>
      <p:cxnSp>
        <p:nvCxnSpPr>
          <p:cNvPr id="13" name="Straight Arrow Connector 12">
            <a:extLst>
              <a:ext uri="{FF2B5EF4-FFF2-40B4-BE49-F238E27FC236}">
                <a16:creationId xmlns:a16="http://schemas.microsoft.com/office/drawing/2014/main" id="{9B0A49EB-73E2-32FD-65A1-64E5B1A2CF14}"/>
              </a:ext>
            </a:extLst>
          </p:cNvPr>
          <p:cNvCxnSpPr>
            <a:cxnSpLocks/>
          </p:cNvCxnSpPr>
          <p:nvPr/>
        </p:nvCxnSpPr>
        <p:spPr>
          <a:xfrm flipV="1">
            <a:off x="636386" y="4527665"/>
            <a:ext cx="3354186" cy="7232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C7C1BC-FF87-E80C-238A-14EFC0E4D345}"/>
              </a:ext>
            </a:extLst>
          </p:cNvPr>
          <p:cNvSpPr txBox="1"/>
          <p:nvPr/>
        </p:nvSpPr>
        <p:spPr>
          <a:xfrm rot="1200000">
            <a:off x="770311" y="306277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Pizza Box Weight</a:t>
            </a:r>
            <a:endParaRPr lang="en-US"/>
          </a:p>
        </p:txBody>
      </p:sp>
      <p:sp>
        <p:nvSpPr>
          <p:cNvPr id="2" name="TextBox 1">
            <a:extLst>
              <a:ext uri="{FF2B5EF4-FFF2-40B4-BE49-F238E27FC236}">
                <a16:creationId xmlns:a16="http://schemas.microsoft.com/office/drawing/2014/main" id="{A8040EA3-6906-94F2-022B-876B12ED44F2}"/>
              </a:ext>
            </a:extLst>
          </p:cNvPr>
          <p:cNvSpPr txBox="1"/>
          <p:nvPr/>
        </p:nvSpPr>
        <p:spPr>
          <a:xfrm>
            <a:off x="4377310" y="2794283"/>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a:t>
            </a:r>
            <a:r>
              <a:rPr lang="en-US" sz="2800" dirty="0" err="1"/>
              <a:t>Weight</a:t>
            </a:r>
            <a:endParaRPr lang="en-US" dirty="0" err="1"/>
          </a:p>
        </p:txBody>
      </p:sp>
      <p:sp>
        <p:nvSpPr>
          <p:cNvPr id="3" name="TextBox 2">
            <a:extLst>
              <a:ext uri="{FF2B5EF4-FFF2-40B4-BE49-F238E27FC236}">
                <a16:creationId xmlns:a16="http://schemas.microsoft.com/office/drawing/2014/main" id="{B454B23A-B41F-4496-060B-46A4FD09FBC4}"/>
              </a:ext>
            </a:extLst>
          </p:cNvPr>
          <p:cNvSpPr txBox="1"/>
          <p:nvPr/>
        </p:nvSpPr>
        <p:spPr>
          <a:xfrm>
            <a:off x="4550030" y="4043962"/>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a:t>
            </a:r>
            <a:endParaRPr lang="en-US" dirty="0"/>
          </a:p>
        </p:txBody>
      </p:sp>
      <p:grpSp>
        <p:nvGrpSpPr>
          <p:cNvPr id="11" name="Group 10">
            <a:extLst>
              <a:ext uri="{FF2B5EF4-FFF2-40B4-BE49-F238E27FC236}">
                <a16:creationId xmlns:a16="http://schemas.microsoft.com/office/drawing/2014/main" id="{B4AD4654-68B1-6E22-ACBD-9E8F8FB189F4}"/>
              </a:ext>
            </a:extLst>
          </p:cNvPr>
          <p:cNvGrpSpPr/>
          <p:nvPr/>
        </p:nvGrpSpPr>
        <p:grpSpPr>
          <a:xfrm>
            <a:off x="8664205" y="2615062"/>
            <a:ext cx="868149" cy="2067029"/>
            <a:chOff x="8623565" y="2615062"/>
            <a:chExt cx="868149" cy="2067029"/>
          </a:xfrm>
        </p:grpSpPr>
        <p:sp>
          <p:nvSpPr>
            <p:cNvPr id="4" name="Rectangle 3">
              <a:extLst>
                <a:ext uri="{FF2B5EF4-FFF2-40B4-BE49-F238E27FC236}">
                  <a16:creationId xmlns:a16="http://schemas.microsoft.com/office/drawing/2014/main" id="{0D754E89-5EF4-F507-25CC-A3F7649EEEF8}"/>
                </a:ext>
              </a:extLst>
            </p:cNvPr>
            <p:cNvSpPr/>
            <p:nvPr/>
          </p:nvSpPr>
          <p:spPr>
            <a:xfrm>
              <a:off x="9327941" y="2703166"/>
              <a:ext cx="163773" cy="19789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ectangle 8">
              <a:extLst>
                <a:ext uri="{FF2B5EF4-FFF2-40B4-BE49-F238E27FC236}">
                  <a16:creationId xmlns:a16="http://schemas.microsoft.com/office/drawing/2014/main" id="{5BBAD776-7E18-78F7-D3E8-8E2C773F98A5}"/>
                </a:ext>
              </a:extLst>
            </p:cNvPr>
            <p:cNvSpPr/>
            <p:nvPr/>
          </p:nvSpPr>
          <p:spPr>
            <a:xfrm rot="5400000">
              <a:off x="8967261" y="2271366"/>
              <a:ext cx="163773" cy="8511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0" name="Rectangle 9">
              <a:extLst>
                <a:ext uri="{FF2B5EF4-FFF2-40B4-BE49-F238E27FC236}">
                  <a16:creationId xmlns:a16="http://schemas.microsoft.com/office/drawing/2014/main" id="{9096C63E-08EF-357D-0E1B-0C57A2C1AA14}"/>
                </a:ext>
              </a:extLst>
            </p:cNvPr>
            <p:cNvSpPr/>
            <p:nvPr/>
          </p:nvSpPr>
          <p:spPr>
            <a:xfrm rot="5400000">
              <a:off x="9023141" y="4217006"/>
              <a:ext cx="153613" cy="7495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15" name="TextBox 14">
            <a:extLst>
              <a:ext uri="{FF2B5EF4-FFF2-40B4-BE49-F238E27FC236}">
                <a16:creationId xmlns:a16="http://schemas.microsoft.com/office/drawing/2014/main" id="{ECA63330-BF36-BA7D-4399-A18695AF83D2}"/>
              </a:ext>
            </a:extLst>
          </p:cNvPr>
          <p:cNvSpPr txBox="1"/>
          <p:nvPr/>
        </p:nvSpPr>
        <p:spPr>
          <a:xfrm rot="20940000">
            <a:off x="790631" y="440389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Greasiness %</a:t>
            </a:r>
            <a:endParaRPr lang="en-US"/>
          </a:p>
        </p:txBody>
      </p:sp>
      <p:sp>
        <p:nvSpPr>
          <p:cNvPr id="8" name="TextBox 7">
            <a:extLst>
              <a:ext uri="{FF2B5EF4-FFF2-40B4-BE49-F238E27FC236}">
                <a16:creationId xmlns:a16="http://schemas.microsoft.com/office/drawing/2014/main" id="{592EDFCA-B6DD-DF67-4F60-C5A3751AD689}"/>
              </a:ext>
            </a:extLst>
          </p:cNvPr>
          <p:cNvSpPr txBox="1"/>
          <p:nvPr/>
        </p:nvSpPr>
        <p:spPr>
          <a:xfrm>
            <a:off x="5322190" y="5029482"/>
            <a:ext cx="2012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Frank's Bias</a:t>
            </a:r>
            <a:endParaRPr lang="en-US" dirty="0"/>
          </a:p>
        </p:txBody>
      </p:sp>
      <p:grpSp>
        <p:nvGrpSpPr>
          <p:cNvPr id="17" name="Group 16">
            <a:extLst>
              <a:ext uri="{FF2B5EF4-FFF2-40B4-BE49-F238E27FC236}">
                <a16:creationId xmlns:a16="http://schemas.microsoft.com/office/drawing/2014/main" id="{B786A8C4-4814-DF1E-9ACB-90972FAE7263}"/>
              </a:ext>
            </a:extLst>
          </p:cNvPr>
          <p:cNvGrpSpPr/>
          <p:nvPr/>
        </p:nvGrpSpPr>
        <p:grpSpPr>
          <a:xfrm>
            <a:off x="8369565" y="5185542"/>
            <a:ext cx="868149" cy="532869"/>
            <a:chOff x="8623565" y="2615062"/>
            <a:chExt cx="868149" cy="2067029"/>
          </a:xfrm>
        </p:grpSpPr>
        <p:sp>
          <p:nvSpPr>
            <p:cNvPr id="18" name="Rectangle 17">
              <a:extLst>
                <a:ext uri="{FF2B5EF4-FFF2-40B4-BE49-F238E27FC236}">
                  <a16:creationId xmlns:a16="http://schemas.microsoft.com/office/drawing/2014/main" id="{FE4EA9C5-860E-6579-8EEE-38CB1B5BAF58}"/>
                </a:ext>
              </a:extLst>
            </p:cNvPr>
            <p:cNvSpPr/>
            <p:nvPr/>
          </p:nvSpPr>
          <p:spPr>
            <a:xfrm>
              <a:off x="9327941" y="2703166"/>
              <a:ext cx="163773" cy="19789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9" name="Rectangle 18">
              <a:extLst>
                <a:ext uri="{FF2B5EF4-FFF2-40B4-BE49-F238E27FC236}">
                  <a16:creationId xmlns:a16="http://schemas.microsoft.com/office/drawing/2014/main" id="{65A65BA3-EAD4-45B2-A494-A257B8DDCD4B}"/>
                </a:ext>
              </a:extLst>
            </p:cNvPr>
            <p:cNvSpPr/>
            <p:nvPr/>
          </p:nvSpPr>
          <p:spPr>
            <a:xfrm rot="5400000">
              <a:off x="8967261" y="2271366"/>
              <a:ext cx="163773" cy="8511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0" name="Rectangle 19">
              <a:extLst>
                <a:ext uri="{FF2B5EF4-FFF2-40B4-BE49-F238E27FC236}">
                  <a16:creationId xmlns:a16="http://schemas.microsoft.com/office/drawing/2014/main" id="{84B4E4BA-B8B5-1814-CA0E-73E71788ADEE}"/>
                </a:ext>
              </a:extLst>
            </p:cNvPr>
            <p:cNvSpPr/>
            <p:nvPr/>
          </p:nvSpPr>
          <p:spPr>
            <a:xfrm rot="5400000">
              <a:off x="9023141" y="4217006"/>
              <a:ext cx="153613" cy="7495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21" name="TextBox 20">
            <a:extLst>
              <a:ext uri="{FF2B5EF4-FFF2-40B4-BE49-F238E27FC236}">
                <a16:creationId xmlns:a16="http://schemas.microsoft.com/office/drawing/2014/main" id="{EBD68BB2-D54D-0AB4-3139-2A7DE8B0F411}"/>
              </a:ext>
            </a:extLst>
          </p:cNvPr>
          <p:cNvSpPr txBox="1"/>
          <p:nvPr/>
        </p:nvSpPr>
        <p:spPr>
          <a:xfrm>
            <a:off x="9365671" y="5196378"/>
            <a:ext cx="15651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Bias</a:t>
            </a:r>
            <a:endParaRPr lang="en-US" dirty="0"/>
          </a:p>
        </p:txBody>
      </p:sp>
      <p:pic>
        <p:nvPicPr>
          <p:cNvPr id="22" name="Picture 21" descr="A black and white math equation&#10;&#10;Description automatically generated">
            <a:extLst>
              <a:ext uri="{FF2B5EF4-FFF2-40B4-BE49-F238E27FC236}">
                <a16:creationId xmlns:a16="http://schemas.microsoft.com/office/drawing/2014/main" id="{AE65CC99-66C1-64AE-4115-52F392B9B18A}"/>
              </a:ext>
            </a:extLst>
          </p:cNvPr>
          <p:cNvPicPr>
            <a:picLocks noChangeAspect="1"/>
          </p:cNvPicPr>
          <p:nvPr/>
        </p:nvPicPr>
        <p:blipFill>
          <a:blip r:embed="rId2"/>
          <a:stretch>
            <a:fillRect/>
          </a:stretch>
        </p:blipFill>
        <p:spPr>
          <a:xfrm>
            <a:off x="7892098" y="188595"/>
            <a:ext cx="3265805" cy="1380490"/>
          </a:xfrm>
          <a:prstGeom prst="rect">
            <a:avLst/>
          </a:prstGeom>
        </p:spPr>
      </p:pic>
      <p:sp>
        <p:nvSpPr>
          <p:cNvPr id="23" name="TextBox 22">
            <a:extLst>
              <a:ext uri="{FF2B5EF4-FFF2-40B4-BE49-F238E27FC236}">
                <a16:creationId xmlns:a16="http://schemas.microsoft.com/office/drawing/2014/main" id="{187944DA-4C2C-71AE-47A2-FF00E08ECE88}"/>
              </a:ext>
            </a:extLst>
          </p:cNvPr>
          <p:cNvSpPr txBox="1"/>
          <p:nvPr/>
        </p:nvSpPr>
        <p:spPr>
          <a:xfrm>
            <a:off x="8412480" y="156464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https://en.wikipedia.org/wiki/Sigmoid_function</a:t>
            </a:r>
          </a:p>
        </p:txBody>
      </p:sp>
    </p:spTree>
    <p:extLst>
      <p:ext uri="{BB962C8B-B14F-4D97-AF65-F5344CB8AC3E}">
        <p14:creationId xmlns:p14="http://schemas.microsoft.com/office/powerpoint/2010/main" val="36978805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a:off x="646546" y="2213032"/>
            <a:ext cx="3181466" cy="11868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8D89A81-E76D-8B2F-C919-CD058153C9C2}"/>
              </a:ext>
            </a:extLst>
          </p:cNvPr>
          <p:cNvSpPr txBox="1"/>
          <p:nvPr/>
        </p:nvSpPr>
        <p:spPr>
          <a:xfrm>
            <a:off x="9853352" y="3184698"/>
            <a:ext cx="15651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Weights</a:t>
            </a:r>
            <a:endParaRPr lang="en-US" dirty="0"/>
          </a:p>
        </p:txBody>
      </p:sp>
      <p:sp>
        <p:nvSpPr>
          <p:cNvPr id="12" name="TextBox 11">
            <a:extLst>
              <a:ext uri="{FF2B5EF4-FFF2-40B4-BE49-F238E27FC236}">
                <a16:creationId xmlns:a16="http://schemas.microsoft.com/office/drawing/2014/main" id="{54F33581-936E-4FD1-E9C4-66983BF9988E}"/>
              </a:ext>
            </a:extLst>
          </p:cNvPr>
          <p:cNvSpPr txBox="1"/>
          <p:nvPr/>
        </p:nvSpPr>
        <p:spPr>
          <a:xfrm>
            <a:off x="392543" y="5845231"/>
            <a:ext cx="1189551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 now has everything he needs to make an output value (generate new information). He does this in a few steps. </a:t>
            </a:r>
          </a:p>
        </p:txBody>
      </p:sp>
      <p:cxnSp>
        <p:nvCxnSpPr>
          <p:cNvPr id="13" name="Straight Arrow Connector 12">
            <a:extLst>
              <a:ext uri="{FF2B5EF4-FFF2-40B4-BE49-F238E27FC236}">
                <a16:creationId xmlns:a16="http://schemas.microsoft.com/office/drawing/2014/main" id="{9B0A49EB-73E2-32FD-65A1-64E5B1A2CF14}"/>
              </a:ext>
            </a:extLst>
          </p:cNvPr>
          <p:cNvCxnSpPr>
            <a:cxnSpLocks/>
          </p:cNvCxnSpPr>
          <p:nvPr/>
        </p:nvCxnSpPr>
        <p:spPr>
          <a:xfrm flipV="1">
            <a:off x="636386" y="4527665"/>
            <a:ext cx="3354186" cy="7232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C7C1BC-FF87-E80C-238A-14EFC0E4D345}"/>
              </a:ext>
            </a:extLst>
          </p:cNvPr>
          <p:cNvSpPr txBox="1"/>
          <p:nvPr/>
        </p:nvSpPr>
        <p:spPr>
          <a:xfrm rot="1200000">
            <a:off x="770311" y="306277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Pizza Box Weight</a:t>
            </a:r>
            <a:endParaRPr lang="en-US"/>
          </a:p>
        </p:txBody>
      </p:sp>
      <p:sp>
        <p:nvSpPr>
          <p:cNvPr id="2" name="TextBox 1">
            <a:extLst>
              <a:ext uri="{FF2B5EF4-FFF2-40B4-BE49-F238E27FC236}">
                <a16:creationId xmlns:a16="http://schemas.microsoft.com/office/drawing/2014/main" id="{A8040EA3-6906-94F2-022B-876B12ED44F2}"/>
              </a:ext>
            </a:extLst>
          </p:cNvPr>
          <p:cNvSpPr txBox="1"/>
          <p:nvPr/>
        </p:nvSpPr>
        <p:spPr>
          <a:xfrm>
            <a:off x="4377310" y="2794283"/>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a:t>
            </a:r>
            <a:r>
              <a:rPr lang="en-US" sz="2800" dirty="0" err="1"/>
              <a:t>Weight</a:t>
            </a:r>
            <a:endParaRPr lang="en-US" dirty="0" err="1"/>
          </a:p>
        </p:txBody>
      </p:sp>
      <p:sp>
        <p:nvSpPr>
          <p:cNvPr id="3" name="TextBox 2">
            <a:extLst>
              <a:ext uri="{FF2B5EF4-FFF2-40B4-BE49-F238E27FC236}">
                <a16:creationId xmlns:a16="http://schemas.microsoft.com/office/drawing/2014/main" id="{B454B23A-B41F-4496-060B-46A4FD09FBC4}"/>
              </a:ext>
            </a:extLst>
          </p:cNvPr>
          <p:cNvSpPr txBox="1"/>
          <p:nvPr/>
        </p:nvSpPr>
        <p:spPr>
          <a:xfrm>
            <a:off x="4550030" y="4043962"/>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a:t>
            </a:r>
            <a:endParaRPr lang="en-US" dirty="0"/>
          </a:p>
        </p:txBody>
      </p:sp>
      <p:grpSp>
        <p:nvGrpSpPr>
          <p:cNvPr id="11" name="Group 10">
            <a:extLst>
              <a:ext uri="{FF2B5EF4-FFF2-40B4-BE49-F238E27FC236}">
                <a16:creationId xmlns:a16="http://schemas.microsoft.com/office/drawing/2014/main" id="{B4AD4654-68B1-6E22-ACBD-9E8F8FB189F4}"/>
              </a:ext>
            </a:extLst>
          </p:cNvPr>
          <p:cNvGrpSpPr/>
          <p:nvPr/>
        </p:nvGrpSpPr>
        <p:grpSpPr>
          <a:xfrm>
            <a:off x="8664205" y="2615062"/>
            <a:ext cx="868149" cy="2067029"/>
            <a:chOff x="8623565" y="2615062"/>
            <a:chExt cx="868149" cy="2067029"/>
          </a:xfrm>
        </p:grpSpPr>
        <p:sp>
          <p:nvSpPr>
            <p:cNvPr id="4" name="Rectangle 3">
              <a:extLst>
                <a:ext uri="{FF2B5EF4-FFF2-40B4-BE49-F238E27FC236}">
                  <a16:creationId xmlns:a16="http://schemas.microsoft.com/office/drawing/2014/main" id="{0D754E89-5EF4-F507-25CC-A3F7649EEEF8}"/>
                </a:ext>
              </a:extLst>
            </p:cNvPr>
            <p:cNvSpPr/>
            <p:nvPr/>
          </p:nvSpPr>
          <p:spPr>
            <a:xfrm>
              <a:off x="9327941" y="2703166"/>
              <a:ext cx="163773" cy="19789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ectangle 8">
              <a:extLst>
                <a:ext uri="{FF2B5EF4-FFF2-40B4-BE49-F238E27FC236}">
                  <a16:creationId xmlns:a16="http://schemas.microsoft.com/office/drawing/2014/main" id="{5BBAD776-7E18-78F7-D3E8-8E2C773F98A5}"/>
                </a:ext>
              </a:extLst>
            </p:cNvPr>
            <p:cNvSpPr/>
            <p:nvPr/>
          </p:nvSpPr>
          <p:spPr>
            <a:xfrm rot="5400000">
              <a:off x="8967261" y="2271366"/>
              <a:ext cx="163773" cy="8511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0" name="Rectangle 9">
              <a:extLst>
                <a:ext uri="{FF2B5EF4-FFF2-40B4-BE49-F238E27FC236}">
                  <a16:creationId xmlns:a16="http://schemas.microsoft.com/office/drawing/2014/main" id="{9096C63E-08EF-357D-0E1B-0C57A2C1AA14}"/>
                </a:ext>
              </a:extLst>
            </p:cNvPr>
            <p:cNvSpPr/>
            <p:nvPr/>
          </p:nvSpPr>
          <p:spPr>
            <a:xfrm rot="5400000">
              <a:off x="9023141" y="4217006"/>
              <a:ext cx="153613" cy="7495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15" name="TextBox 14">
            <a:extLst>
              <a:ext uri="{FF2B5EF4-FFF2-40B4-BE49-F238E27FC236}">
                <a16:creationId xmlns:a16="http://schemas.microsoft.com/office/drawing/2014/main" id="{ECA63330-BF36-BA7D-4399-A18695AF83D2}"/>
              </a:ext>
            </a:extLst>
          </p:cNvPr>
          <p:cNvSpPr txBox="1"/>
          <p:nvPr/>
        </p:nvSpPr>
        <p:spPr>
          <a:xfrm rot="20940000">
            <a:off x="790631" y="440389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Greasiness %</a:t>
            </a:r>
            <a:endParaRPr lang="en-US"/>
          </a:p>
        </p:txBody>
      </p:sp>
      <p:sp>
        <p:nvSpPr>
          <p:cNvPr id="8" name="TextBox 7">
            <a:extLst>
              <a:ext uri="{FF2B5EF4-FFF2-40B4-BE49-F238E27FC236}">
                <a16:creationId xmlns:a16="http://schemas.microsoft.com/office/drawing/2014/main" id="{592EDFCA-B6DD-DF67-4F60-C5A3751AD689}"/>
              </a:ext>
            </a:extLst>
          </p:cNvPr>
          <p:cNvSpPr txBox="1"/>
          <p:nvPr/>
        </p:nvSpPr>
        <p:spPr>
          <a:xfrm>
            <a:off x="5322190" y="5029482"/>
            <a:ext cx="2012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Frank's Bias</a:t>
            </a:r>
            <a:endParaRPr lang="en-US" dirty="0"/>
          </a:p>
        </p:txBody>
      </p:sp>
      <p:grpSp>
        <p:nvGrpSpPr>
          <p:cNvPr id="17" name="Group 16">
            <a:extLst>
              <a:ext uri="{FF2B5EF4-FFF2-40B4-BE49-F238E27FC236}">
                <a16:creationId xmlns:a16="http://schemas.microsoft.com/office/drawing/2014/main" id="{B786A8C4-4814-DF1E-9ACB-90972FAE7263}"/>
              </a:ext>
            </a:extLst>
          </p:cNvPr>
          <p:cNvGrpSpPr/>
          <p:nvPr/>
        </p:nvGrpSpPr>
        <p:grpSpPr>
          <a:xfrm>
            <a:off x="8369565" y="5185542"/>
            <a:ext cx="868149" cy="532869"/>
            <a:chOff x="8623565" y="2615062"/>
            <a:chExt cx="868149" cy="2067029"/>
          </a:xfrm>
        </p:grpSpPr>
        <p:sp>
          <p:nvSpPr>
            <p:cNvPr id="18" name="Rectangle 17">
              <a:extLst>
                <a:ext uri="{FF2B5EF4-FFF2-40B4-BE49-F238E27FC236}">
                  <a16:creationId xmlns:a16="http://schemas.microsoft.com/office/drawing/2014/main" id="{FE4EA9C5-860E-6579-8EEE-38CB1B5BAF58}"/>
                </a:ext>
              </a:extLst>
            </p:cNvPr>
            <p:cNvSpPr/>
            <p:nvPr/>
          </p:nvSpPr>
          <p:spPr>
            <a:xfrm>
              <a:off x="9327941" y="2703166"/>
              <a:ext cx="163773" cy="197892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9" name="Rectangle 18">
              <a:extLst>
                <a:ext uri="{FF2B5EF4-FFF2-40B4-BE49-F238E27FC236}">
                  <a16:creationId xmlns:a16="http://schemas.microsoft.com/office/drawing/2014/main" id="{65A65BA3-EAD4-45B2-A494-A257B8DDCD4B}"/>
                </a:ext>
              </a:extLst>
            </p:cNvPr>
            <p:cNvSpPr/>
            <p:nvPr/>
          </p:nvSpPr>
          <p:spPr>
            <a:xfrm rot="5400000">
              <a:off x="8967261" y="2271366"/>
              <a:ext cx="163773" cy="8511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0" name="Rectangle 19">
              <a:extLst>
                <a:ext uri="{FF2B5EF4-FFF2-40B4-BE49-F238E27FC236}">
                  <a16:creationId xmlns:a16="http://schemas.microsoft.com/office/drawing/2014/main" id="{84B4E4BA-B8B5-1814-CA0E-73E71788ADEE}"/>
                </a:ext>
              </a:extLst>
            </p:cNvPr>
            <p:cNvSpPr/>
            <p:nvPr/>
          </p:nvSpPr>
          <p:spPr>
            <a:xfrm rot="5400000">
              <a:off x="9023141" y="4217006"/>
              <a:ext cx="153613" cy="7495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21" name="TextBox 20">
            <a:extLst>
              <a:ext uri="{FF2B5EF4-FFF2-40B4-BE49-F238E27FC236}">
                <a16:creationId xmlns:a16="http://schemas.microsoft.com/office/drawing/2014/main" id="{EBD68BB2-D54D-0AB4-3139-2A7DE8B0F411}"/>
              </a:ext>
            </a:extLst>
          </p:cNvPr>
          <p:cNvSpPr txBox="1"/>
          <p:nvPr/>
        </p:nvSpPr>
        <p:spPr>
          <a:xfrm>
            <a:off x="9365671" y="5196378"/>
            <a:ext cx="15651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Bias</a:t>
            </a:r>
            <a:endParaRPr lang="en-US" dirty="0"/>
          </a:p>
        </p:txBody>
      </p:sp>
      <p:pic>
        <p:nvPicPr>
          <p:cNvPr id="22" name="Picture 21" descr="A black and white math equation&#10;&#10;Description automatically generated">
            <a:extLst>
              <a:ext uri="{FF2B5EF4-FFF2-40B4-BE49-F238E27FC236}">
                <a16:creationId xmlns:a16="http://schemas.microsoft.com/office/drawing/2014/main" id="{AE65CC99-66C1-64AE-4115-52F392B9B18A}"/>
              </a:ext>
            </a:extLst>
          </p:cNvPr>
          <p:cNvPicPr>
            <a:picLocks noChangeAspect="1"/>
          </p:cNvPicPr>
          <p:nvPr/>
        </p:nvPicPr>
        <p:blipFill>
          <a:blip r:embed="rId2"/>
          <a:stretch>
            <a:fillRect/>
          </a:stretch>
        </p:blipFill>
        <p:spPr>
          <a:xfrm>
            <a:off x="7892098" y="188595"/>
            <a:ext cx="3265805" cy="1380490"/>
          </a:xfrm>
          <a:prstGeom prst="rect">
            <a:avLst/>
          </a:prstGeom>
        </p:spPr>
      </p:pic>
      <p:sp>
        <p:nvSpPr>
          <p:cNvPr id="23" name="TextBox 22">
            <a:extLst>
              <a:ext uri="{FF2B5EF4-FFF2-40B4-BE49-F238E27FC236}">
                <a16:creationId xmlns:a16="http://schemas.microsoft.com/office/drawing/2014/main" id="{187944DA-4C2C-71AE-47A2-FF00E08ECE88}"/>
              </a:ext>
            </a:extLst>
          </p:cNvPr>
          <p:cNvSpPr txBox="1"/>
          <p:nvPr/>
        </p:nvSpPr>
        <p:spPr>
          <a:xfrm>
            <a:off x="8412480" y="156464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https://en.wikipedia.org/wiki/Sigmoid_function</a:t>
            </a:r>
          </a:p>
        </p:txBody>
      </p:sp>
    </p:spTree>
    <p:extLst>
      <p:ext uri="{BB962C8B-B14F-4D97-AF65-F5344CB8AC3E}">
        <p14:creationId xmlns:p14="http://schemas.microsoft.com/office/powerpoint/2010/main" val="32102791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a:off x="646546" y="2213032"/>
            <a:ext cx="3181466" cy="11868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4F33581-936E-4FD1-E9C4-66983BF9988E}"/>
              </a:ext>
            </a:extLst>
          </p:cNvPr>
          <p:cNvSpPr txBox="1"/>
          <p:nvPr/>
        </p:nvSpPr>
        <p:spPr>
          <a:xfrm>
            <a:off x="392543" y="5845231"/>
            <a:ext cx="118955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AutoNum type="arabicPeriod"/>
            </a:pPr>
            <a:r>
              <a:rPr lang="en-US" sz="2800" dirty="0"/>
              <a:t>Frank multiples the weights by the inputs. </a:t>
            </a:r>
            <a:endParaRPr lang="en-US" dirty="0"/>
          </a:p>
        </p:txBody>
      </p:sp>
      <p:cxnSp>
        <p:nvCxnSpPr>
          <p:cNvPr id="13" name="Straight Arrow Connector 12">
            <a:extLst>
              <a:ext uri="{FF2B5EF4-FFF2-40B4-BE49-F238E27FC236}">
                <a16:creationId xmlns:a16="http://schemas.microsoft.com/office/drawing/2014/main" id="{9B0A49EB-73E2-32FD-65A1-64E5B1A2CF14}"/>
              </a:ext>
            </a:extLst>
          </p:cNvPr>
          <p:cNvCxnSpPr>
            <a:cxnSpLocks/>
          </p:cNvCxnSpPr>
          <p:nvPr/>
        </p:nvCxnSpPr>
        <p:spPr>
          <a:xfrm flipV="1">
            <a:off x="636386" y="4527665"/>
            <a:ext cx="3354186" cy="7232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C7C1BC-FF87-E80C-238A-14EFC0E4D345}"/>
              </a:ext>
            </a:extLst>
          </p:cNvPr>
          <p:cNvSpPr txBox="1"/>
          <p:nvPr/>
        </p:nvSpPr>
        <p:spPr>
          <a:xfrm rot="1200000">
            <a:off x="770311" y="306277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Pizza Box Weight</a:t>
            </a:r>
            <a:endParaRPr lang="en-US"/>
          </a:p>
        </p:txBody>
      </p:sp>
      <p:sp>
        <p:nvSpPr>
          <p:cNvPr id="2" name="TextBox 1">
            <a:extLst>
              <a:ext uri="{FF2B5EF4-FFF2-40B4-BE49-F238E27FC236}">
                <a16:creationId xmlns:a16="http://schemas.microsoft.com/office/drawing/2014/main" id="{A8040EA3-6906-94F2-022B-876B12ED44F2}"/>
              </a:ext>
            </a:extLst>
          </p:cNvPr>
          <p:cNvSpPr txBox="1"/>
          <p:nvPr/>
        </p:nvSpPr>
        <p:spPr>
          <a:xfrm>
            <a:off x="4377310" y="2794283"/>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a:t>
            </a:r>
            <a:r>
              <a:rPr lang="en-US" sz="2800" dirty="0" err="1"/>
              <a:t>Weight</a:t>
            </a:r>
            <a:endParaRPr lang="en-US" dirty="0" err="1"/>
          </a:p>
        </p:txBody>
      </p:sp>
      <p:sp>
        <p:nvSpPr>
          <p:cNvPr id="3" name="TextBox 2">
            <a:extLst>
              <a:ext uri="{FF2B5EF4-FFF2-40B4-BE49-F238E27FC236}">
                <a16:creationId xmlns:a16="http://schemas.microsoft.com/office/drawing/2014/main" id="{B454B23A-B41F-4496-060B-46A4FD09FBC4}"/>
              </a:ext>
            </a:extLst>
          </p:cNvPr>
          <p:cNvSpPr txBox="1"/>
          <p:nvPr/>
        </p:nvSpPr>
        <p:spPr>
          <a:xfrm>
            <a:off x="4550030" y="4043962"/>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a:t>
            </a:r>
            <a:endParaRPr lang="en-US" dirty="0"/>
          </a:p>
        </p:txBody>
      </p:sp>
      <p:sp>
        <p:nvSpPr>
          <p:cNvPr id="15" name="TextBox 14">
            <a:extLst>
              <a:ext uri="{FF2B5EF4-FFF2-40B4-BE49-F238E27FC236}">
                <a16:creationId xmlns:a16="http://schemas.microsoft.com/office/drawing/2014/main" id="{ECA63330-BF36-BA7D-4399-A18695AF83D2}"/>
              </a:ext>
            </a:extLst>
          </p:cNvPr>
          <p:cNvSpPr txBox="1"/>
          <p:nvPr/>
        </p:nvSpPr>
        <p:spPr>
          <a:xfrm rot="20940000">
            <a:off x="790631" y="440389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Greasiness %</a:t>
            </a:r>
            <a:endParaRPr lang="en-US"/>
          </a:p>
        </p:txBody>
      </p:sp>
      <p:sp>
        <p:nvSpPr>
          <p:cNvPr id="8" name="TextBox 7">
            <a:extLst>
              <a:ext uri="{FF2B5EF4-FFF2-40B4-BE49-F238E27FC236}">
                <a16:creationId xmlns:a16="http://schemas.microsoft.com/office/drawing/2014/main" id="{592EDFCA-B6DD-DF67-4F60-C5A3751AD689}"/>
              </a:ext>
            </a:extLst>
          </p:cNvPr>
          <p:cNvSpPr txBox="1"/>
          <p:nvPr/>
        </p:nvSpPr>
        <p:spPr>
          <a:xfrm>
            <a:off x="5322190" y="5029482"/>
            <a:ext cx="2012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Frank's Bias</a:t>
            </a:r>
            <a:endParaRPr lang="en-US" dirty="0"/>
          </a:p>
        </p:txBody>
      </p:sp>
      <p:pic>
        <p:nvPicPr>
          <p:cNvPr id="22" name="Picture 21" descr="A black and white math equation&#10;&#10;Description automatically generated">
            <a:extLst>
              <a:ext uri="{FF2B5EF4-FFF2-40B4-BE49-F238E27FC236}">
                <a16:creationId xmlns:a16="http://schemas.microsoft.com/office/drawing/2014/main" id="{AE65CC99-66C1-64AE-4115-52F392B9B18A}"/>
              </a:ext>
            </a:extLst>
          </p:cNvPr>
          <p:cNvPicPr>
            <a:picLocks noChangeAspect="1"/>
          </p:cNvPicPr>
          <p:nvPr/>
        </p:nvPicPr>
        <p:blipFill>
          <a:blip r:embed="rId2"/>
          <a:stretch>
            <a:fillRect/>
          </a:stretch>
        </p:blipFill>
        <p:spPr>
          <a:xfrm>
            <a:off x="8643938" y="198755"/>
            <a:ext cx="3265805" cy="1380490"/>
          </a:xfrm>
          <a:prstGeom prst="rect">
            <a:avLst/>
          </a:prstGeom>
        </p:spPr>
      </p:pic>
      <p:sp>
        <p:nvSpPr>
          <p:cNvPr id="23" name="TextBox 22">
            <a:extLst>
              <a:ext uri="{FF2B5EF4-FFF2-40B4-BE49-F238E27FC236}">
                <a16:creationId xmlns:a16="http://schemas.microsoft.com/office/drawing/2014/main" id="{187944DA-4C2C-71AE-47A2-FF00E08ECE88}"/>
              </a:ext>
            </a:extLst>
          </p:cNvPr>
          <p:cNvSpPr txBox="1"/>
          <p:nvPr/>
        </p:nvSpPr>
        <p:spPr>
          <a:xfrm>
            <a:off x="9164320" y="15748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https://en.wikipedia.org/wiki/Sigmoid_function</a:t>
            </a:r>
          </a:p>
        </p:txBody>
      </p:sp>
      <p:sp>
        <p:nvSpPr>
          <p:cNvPr id="16" name="TextBox 15">
            <a:extLst>
              <a:ext uri="{FF2B5EF4-FFF2-40B4-BE49-F238E27FC236}">
                <a16:creationId xmlns:a16="http://schemas.microsoft.com/office/drawing/2014/main" id="{47F7B4D0-4BB4-9B20-C460-FE06D15242BE}"/>
              </a:ext>
            </a:extLst>
          </p:cNvPr>
          <p:cNvSpPr txBox="1"/>
          <p:nvPr/>
        </p:nvSpPr>
        <p:spPr>
          <a:xfrm>
            <a:off x="8898510" y="2367562"/>
            <a:ext cx="275382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Weight*Pizza Box Weight</a:t>
            </a:r>
            <a:endParaRPr lang="en-US" dirty="0" err="1"/>
          </a:p>
        </p:txBody>
      </p:sp>
      <p:sp>
        <p:nvSpPr>
          <p:cNvPr id="24" name="TextBox 23">
            <a:extLst>
              <a:ext uri="{FF2B5EF4-FFF2-40B4-BE49-F238E27FC236}">
                <a16:creationId xmlns:a16="http://schemas.microsoft.com/office/drawing/2014/main" id="{19320C96-25C1-A171-8032-48A226BFBB00}"/>
              </a:ext>
            </a:extLst>
          </p:cNvPr>
          <p:cNvSpPr txBox="1"/>
          <p:nvPr/>
        </p:nvSpPr>
        <p:spPr>
          <a:xfrm>
            <a:off x="8898510" y="4023642"/>
            <a:ext cx="231694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 * Greasiness Percent</a:t>
            </a:r>
          </a:p>
        </p:txBody>
      </p:sp>
      <p:cxnSp>
        <p:nvCxnSpPr>
          <p:cNvPr id="25" name="Straight Arrow Connector 24">
            <a:extLst>
              <a:ext uri="{FF2B5EF4-FFF2-40B4-BE49-F238E27FC236}">
                <a16:creationId xmlns:a16="http://schemas.microsoft.com/office/drawing/2014/main" id="{E846DA0C-91A3-B93D-821D-2C24197A1848}"/>
              </a:ext>
            </a:extLst>
          </p:cNvPr>
          <p:cNvCxnSpPr>
            <a:cxnSpLocks/>
          </p:cNvCxnSpPr>
          <p:nvPr/>
        </p:nvCxnSpPr>
        <p:spPr>
          <a:xfrm>
            <a:off x="8337666" y="3096951"/>
            <a:ext cx="570346" cy="3879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C3699ED-6D8B-EBD5-4BE8-93F17D296D8A}"/>
              </a:ext>
            </a:extLst>
          </p:cNvPr>
          <p:cNvCxnSpPr>
            <a:cxnSpLocks/>
          </p:cNvCxnSpPr>
          <p:nvPr/>
        </p:nvCxnSpPr>
        <p:spPr>
          <a:xfrm>
            <a:off x="8205586" y="4285670"/>
            <a:ext cx="570346" cy="3879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7442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D723-252C-0765-8BF0-1414211C8D03}"/>
              </a:ext>
            </a:extLst>
          </p:cNvPr>
          <p:cNvSpPr>
            <a:spLocks noGrp="1"/>
          </p:cNvSpPr>
          <p:nvPr>
            <p:ph type="title"/>
          </p:nvPr>
        </p:nvSpPr>
        <p:spPr>
          <a:xfrm>
            <a:off x="838200" y="365125"/>
            <a:ext cx="5170227" cy="1336936"/>
          </a:xfrm>
        </p:spPr>
        <p:txBody>
          <a:bodyPr/>
          <a:lstStyle/>
          <a:p>
            <a:r>
              <a:rPr lang="en-US" dirty="0"/>
              <a:t>Neuron</a:t>
            </a:r>
          </a:p>
        </p:txBody>
      </p:sp>
      <p:sp>
        <p:nvSpPr>
          <p:cNvPr id="3" name="Content Placeholder 2">
            <a:extLst>
              <a:ext uri="{FF2B5EF4-FFF2-40B4-BE49-F238E27FC236}">
                <a16:creationId xmlns:a16="http://schemas.microsoft.com/office/drawing/2014/main" id="{67F3C5F5-DF65-9514-758A-31843EB627A4}"/>
              </a:ext>
            </a:extLst>
          </p:cNvPr>
          <p:cNvSpPr>
            <a:spLocks noGrp="1"/>
          </p:cNvSpPr>
          <p:nvPr>
            <p:ph idx="1"/>
          </p:nvPr>
        </p:nvSpPr>
        <p:spPr>
          <a:xfrm>
            <a:off x="838200" y="1825625"/>
            <a:ext cx="6270172" cy="4351338"/>
          </a:xfrm>
        </p:spPr>
        <p:txBody>
          <a:bodyPr vert="horz" lIns="91440" tIns="45720" rIns="91440" bIns="45720" rtlCol="0" anchor="t">
            <a:normAutofit fontScale="85000" lnSpcReduction="20000"/>
          </a:bodyPr>
          <a:lstStyle/>
          <a:p>
            <a:r>
              <a:rPr lang="en-US" dirty="0"/>
              <a:t>Neuron sends messages to other neurons</a:t>
            </a:r>
          </a:p>
          <a:p>
            <a:r>
              <a:rPr lang="en-US" dirty="0"/>
              <a:t>Activate different parts of your nervous system</a:t>
            </a:r>
          </a:p>
          <a:p>
            <a:r>
              <a:rPr lang="en-US" dirty="0"/>
              <a:t>Your neural network is really responsible for you, how you think, how you move</a:t>
            </a:r>
          </a:p>
          <a:p>
            <a:r>
              <a:rPr lang="en-US" dirty="0"/>
              <a:t>Your neural network is concentrated in your brain, but is not completely limited to your brain</a:t>
            </a:r>
          </a:p>
          <a:p>
            <a:r>
              <a:rPr lang="en-US" dirty="0"/>
              <a:t>Spinal cord and nervous system as well</a:t>
            </a:r>
          </a:p>
          <a:p>
            <a:r>
              <a:rPr lang="en-US" dirty="0"/>
              <a:t>Not all of your cognition takes places in your brain </a:t>
            </a:r>
          </a:p>
          <a:p>
            <a:r>
              <a:rPr lang="en-US" dirty="0"/>
              <a:t>In octopuses, a lot takes places in their arms </a:t>
            </a:r>
          </a:p>
        </p:txBody>
      </p:sp>
      <p:pic>
        <p:nvPicPr>
          <p:cNvPr id="6" name="Picture 5" descr="What Is an Artificial Neural Network?">
            <a:extLst>
              <a:ext uri="{FF2B5EF4-FFF2-40B4-BE49-F238E27FC236}">
                <a16:creationId xmlns:a16="http://schemas.microsoft.com/office/drawing/2014/main" id="{7AE16907-4A4A-9D4E-ACC0-F052D464020F}"/>
              </a:ext>
            </a:extLst>
          </p:cNvPr>
          <p:cNvPicPr>
            <a:picLocks noChangeAspect="1"/>
          </p:cNvPicPr>
          <p:nvPr/>
        </p:nvPicPr>
        <p:blipFill>
          <a:blip r:embed="rId2"/>
          <a:stretch>
            <a:fillRect/>
          </a:stretch>
        </p:blipFill>
        <p:spPr>
          <a:xfrm>
            <a:off x="7103979" y="1571458"/>
            <a:ext cx="4828673" cy="3527926"/>
          </a:xfrm>
          <a:prstGeom prst="rect">
            <a:avLst/>
          </a:prstGeom>
        </p:spPr>
      </p:pic>
      <p:sp>
        <p:nvSpPr>
          <p:cNvPr id="7" name="TextBox 6">
            <a:extLst>
              <a:ext uri="{FF2B5EF4-FFF2-40B4-BE49-F238E27FC236}">
                <a16:creationId xmlns:a16="http://schemas.microsoft.com/office/drawing/2014/main" id="{3136A1B9-C34D-E297-F328-F3C57897EE6F}"/>
              </a:ext>
            </a:extLst>
          </p:cNvPr>
          <p:cNvSpPr txBox="1"/>
          <p:nvPr/>
        </p:nvSpPr>
        <p:spPr>
          <a:xfrm>
            <a:off x="8307137" y="525913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https://www.lifewire.com/what-is-a-neural-network-5181580</a:t>
            </a:r>
          </a:p>
        </p:txBody>
      </p:sp>
    </p:spTree>
    <p:extLst>
      <p:ext uri="{BB962C8B-B14F-4D97-AF65-F5344CB8AC3E}">
        <p14:creationId xmlns:p14="http://schemas.microsoft.com/office/powerpoint/2010/main" val="19062171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a:off x="646546" y="2213032"/>
            <a:ext cx="3181466" cy="11868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4F33581-936E-4FD1-E9C4-66983BF9988E}"/>
              </a:ext>
            </a:extLst>
          </p:cNvPr>
          <p:cNvSpPr txBox="1"/>
          <p:nvPr/>
        </p:nvSpPr>
        <p:spPr>
          <a:xfrm>
            <a:off x="392543" y="5845231"/>
            <a:ext cx="118955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2. Frank adds these numbers together. </a:t>
            </a:r>
            <a:endParaRPr lang="en-US" dirty="0"/>
          </a:p>
        </p:txBody>
      </p:sp>
      <p:cxnSp>
        <p:nvCxnSpPr>
          <p:cNvPr id="13" name="Straight Arrow Connector 12">
            <a:extLst>
              <a:ext uri="{FF2B5EF4-FFF2-40B4-BE49-F238E27FC236}">
                <a16:creationId xmlns:a16="http://schemas.microsoft.com/office/drawing/2014/main" id="{9B0A49EB-73E2-32FD-65A1-64E5B1A2CF14}"/>
              </a:ext>
            </a:extLst>
          </p:cNvPr>
          <p:cNvCxnSpPr>
            <a:cxnSpLocks/>
          </p:cNvCxnSpPr>
          <p:nvPr/>
        </p:nvCxnSpPr>
        <p:spPr>
          <a:xfrm flipV="1">
            <a:off x="636386" y="4527665"/>
            <a:ext cx="3354186" cy="7232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C7C1BC-FF87-E80C-238A-14EFC0E4D345}"/>
              </a:ext>
            </a:extLst>
          </p:cNvPr>
          <p:cNvSpPr txBox="1"/>
          <p:nvPr/>
        </p:nvSpPr>
        <p:spPr>
          <a:xfrm rot="1200000">
            <a:off x="770311" y="306277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Pizza Box Weight</a:t>
            </a:r>
            <a:endParaRPr lang="en-US"/>
          </a:p>
        </p:txBody>
      </p:sp>
      <p:sp>
        <p:nvSpPr>
          <p:cNvPr id="2" name="TextBox 1">
            <a:extLst>
              <a:ext uri="{FF2B5EF4-FFF2-40B4-BE49-F238E27FC236}">
                <a16:creationId xmlns:a16="http://schemas.microsoft.com/office/drawing/2014/main" id="{A8040EA3-6906-94F2-022B-876B12ED44F2}"/>
              </a:ext>
            </a:extLst>
          </p:cNvPr>
          <p:cNvSpPr txBox="1"/>
          <p:nvPr/>
        </p:nvSpPr>
        <p:spPr>
          <a:xfrm>
            <a:off x="4377310" y="2794283"/>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a:t>
            </a:r>
            <a:r>
              <a:rPr lang="en-US" sz="2800" dirty="0" err="1"/>
              <a:t>Weight</a:t>
            </a:r>
            <a:endParaRPr lang="en-US" dirty="0" err="1"/>
          </a:p>
        </p:txBody>
      </p:sp>
      <p:sp>
        <p:nvSpPr>
          <p:cNvPr id="3" name="TextBox 2">
            <a:extLst>
              <a:ext uri="{FF2B5EF4-FFF2-40B4-BE49-F238E27FC236}">
                <a16:creationId xmlns:a16="http://schemas.microsoft.com/office/drawing/2014/main" id="{B454B23A-B41F-4496-060B-46A4FD09FBC4}"/>
              </a:ext>
            </a:extLst>
          </p:cNvPr>
          <p:cNvSpPr txBox="1"/>
          <p:nvPr/>
        </p:nvSpPr>
        <p:spPr>
          <a:xfrm>
            <a:off x="4550030" y="4043962"/>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a:t>
            </a:r>
            <a:endParaRPr lang="en-US" dirty="0"/>
          </a:p>
        </p:txBody>
      </p:sp>
      <p:sp>
        <p:nvSpPr>
          <p:cNvPr id="15" name="TextBox 14">
            <a:extLst>
              <a:ext uri="{FF2B5EF4-FFF2-40B4-BE49-F238E27FC236}">
                <a16:creationId xmlns:a16="http://schemas.microsoft.com/office/drawing/2014/main" id="{ECA63330-BF36-BA7D-4399-A18695AF83D2}"/>
              </a:ext>
            </a:extLst>
          </p:cNvPr>
          <p:cNvSpPr txBox="1"/>
          <p:nvPr/>
        </p:nvSpPr>
        <p:spPr>
          <a:xfrm rot="20940000">
            <a:off x="790631" y="440389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Greasiness %</a:t>
            </a:r>
            <a:endParaRPr lang="en-US"/>
          </a:p>
        </p:txBody>
      </p:sp>
      <p:sp>
        <p:nvSpPr>
          <p:cNvPr id="8" name="TextBox 7">
            <a:extLst>
              <a:ext uri="{FF2B5EF4-FFF2-40B4-BE49-F238E27FC236}">
                <a16:creationId xmlns:a16="http://schemas.microsoft.com/office/drawing/2014/main" id="{592EDFCA-B6DD-DF67-4F60-C5A3751AD689}"/>
              </a:ext>
            </a:extLst>
          </p:cNvPr>
          <p:cNvSpPr txBox="1"/>
          <p:nvPr/>
        </p:nvSpPr>
        <p:spPr>
          <a:xfrm>
            <a:off x="5322190" y="5029482"/>
            <a:ext cx="2012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Frank's Bias</a:t>
            </a:r>
            <a:endParaRPr lang="en-US" dirty="0"/>
          </a:p>
        </p:txBody>
      </p:sp>
      <p:pic>
        <p:nvPicPr>
          <p:cNvPr id="22" name="Picture 21" descr="A black and white math equation&#10;&#10;Description automatically generated">
            <a:extLst>
              <a:ext uri="{FF2B5EF4-FFF2-40B4-BE49-F238E27FC236}">
                <a16:creationId xmlns:a16="http://schemas.microsoft.com/office/drawing/2014/main" id="{AE65CC99-66C1-64AE-4115-52F392B9B18A}"/>
              </a:ext>
            </a:extLst>
          </p:cNvPr>
          <p:cNvPicPr>
            <a:picLocks noChangeAspect="1"/>
          </p:cNvPicPr>
          <p:nvPr/>
        </p:nvPicPr>
        <p:blipFill>
          <a:blip r:embed="rId2"/>
          <a:stretch>
            <a:fillRect/>
          </a:stretch>
        </p:blipFill>
        <p:spPr>
          <a:xfrm>
            <a:off x="8643938" y="198755"/>
            <a:ext cx="3265805" cy="1380490"/>
          </a:xfrm>
          <a:prstGeom prst="rect">
            <a:avLst/>
          </a:prstGeom>
        </p:spPr>
      </p:pic>
      <p:sp>
        <p:nvSpPr>
          <p:cNvPr id="23" name="TextBox 22">
            <a:extLst>
              <a:ext uri="{FF2B5EF4-FFF2-40B4-BE49-F238E27FC236}">
                <a16:creationId xmlns:a16="http://schemas.microsoft.com/office/drawing/2014/main" id="{187944DA-4C2C-71AE-47A2-FF00E08ECE88}"/>
              </a:ext>
            </a:extLst>
          </p:cNvPr>
          <p:cNvSpPr txBox="1"/>
          <p:nvPr/>
        </p:nvSpPr>
        <p:spPr>
          <a:xfrm>
            <a:off x="9164320" y="15748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https://en.wikipedia.org/wiki/Sigmoid_function</a:t>
            </a:r>
          </a:p>
        </p:txBody>
      </p:sp>
      <p:sp>
        <p:nvSpPr>
          <p:cNvPr id="16" name="TextBox 15">
            <a:extLst>
              <a:ext uri="{FF2B5EF4-FFF2-40B4-BE49-F238E27FC236}">
                <a16:creationId xmlns:a16="http://schemas.microsoft.com/office/drawing/2014/main" id="{47F7B4D0-4BB4-9B20-C460-FE06D15242BE}"/>
              </a:ext>
            </a:extLst>
          </p:cNvPr>
          <p:cNvSpPr txBox="1"/>
          <p:nvPr/>
        </p:nvSpPr>
        <p:spPr>
          <a:xfrm>
            <a:off x="8898510" y="2367562"/>
            <a:ext cx="275382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Weight*Pizza Box Weight</a:t>
            </a:r>
            <a:endParaRPr lang="en-US" dirty="0" err="1"/>
          </a:p>
        </p:txBody>
      </p:sp>
      <p:sp>
        <p:nvSpPr>
          <p:cNvPr id="24" name="TextBox 23">
            <a:extLst>
              <a:ext uri="{FF2B5EF4-FFF2-40B4-BE49-F238E27FC236}">
                <a16:creationId xmlns:a16="http://schemas.microsoft.com/office/drawing/2014/main" id="{19320C96-25C1-A171-8032-48A226BFBB00}"/>
              </a:ext>
            </a:extLst>
          </p:cNvPr>
          <p:cNvSpPr txBox="1"/>
          <p:nvPr/>
        </p:nvSpPr>
        <p:spPr>
          <a:xfrm>
            <a:off x="8898510" y="4023642"/>
            <a:ext cx="231694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 * Greasiness Percent</a:t>
            </a:r>
          </a:p>
        </p:txBody>
      </p:sp>
      <p:cxnSp>
        <p:nvCxnSpPr>
          <p:cNvPr id="25" name="Straight Arrow Connector 24">
            <a:extLst>
              <a:ext uri="{FF2B5EF4-FFF2-40B4-BE49-F238E27FC236}">
                <a16:creationId xmlns:a16="http://schemas.microsoft.com/office/drawing/2014/main" id="{E846DA0C-91A3-B93D-821D-2C24197A1848}"/>
              </a:ext>
            </a:extLst>
          </p:cNvPr>
          <p:cNvCxnSpPr>
            <a:cxnSpLocks/>
          </p:cNvCxnSpPr>
          <p:nvPr/>
        </p:nvCxnSpPr>
        <p:spPr>
          <a:xfrm>
            <a:off x="8337666" y="3096951"/>
            <a:ext cx="570346" cy="3879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C3699ED-6D8B-EBD5-4BE8-93F17D296D8A}"/>
              </a:ext>
            </a:extLst>
          </p:cNvPr>
          <p:cNvCxnSpPr>
            <a:cxnSpLocks/>
          </p:cNvCxnSpPr>
          <p:nvPr/>
        </p:nvCxnSpPr>
        <p:spPr>
          <a:xfrm>
            <a:off x="8205586" y="4285670"/>
            <a:ext cx="570346" cy="3879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Cross 3">
            <a:extLst>
              <a:ext uri="{FF2B5EF4-FFF2-40B4-BE49-F238E27FC236}">
                <a16:creationId xmlns:a16="http://schemas.microsoft.com/office/drawing/2014/main" id="{F33CF141-2137-708A-82F3-D926F0269428}"/>
              </a:ext>
            </a:extLst>
          </p:cNvPr>
          <p:cNvSpPr/>
          <p:nvPr/>
        </p:nvSpPr>
        <p:spPr>
          <a:xfrm>
            <a:off x="9601048" y="3743278"/>
            <a:ext cx="300250" cy="296762"/>
          </a:xfrm>
          <a:prstGeom prst="pl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6347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A77923-D0B1-14DE-E7BF-6DFC0ADFD0AA}"/>
              </a:ext>
            </a:extLst>
          </p:cNvPr>
          <p:cNvSpPr/>
          <p:nvPr/>
        </p:nvSpPr>
        <p:spPr>
          <a:xfrm>
            <a:off x="4167908" y="146627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a:off x="646546" y="2213032"/>
            <a:ext cx="3181466" cy="11868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4F33581-936E-4FD1-E9C4-66983BF9988E}"/>
              </a:ext>
            </a:extLst>
          </p:cNvPr>
          <p:cNvSpPr txBox="1"/>
          <p:nvPr/>
        </p:nvSpPr>
        <p:spPr>
          <a:xfrm>
            <a:off x="392543" y="5845231"/>
            <a:ext cx="118955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3. Frank adds the bias term</a:t>
            </a:r>
            <a:endParaRPr lang="en-US" dirty="0"/>
          </a:p>
        </p:txBody>
      </p:sp>
      <p:cxnSp>
        <p:nvCxnSpPr>
          <p:cNvPr id="13" name="Straight Arrow Connector 12">
            <a:extLst>
              <a:ext uri="{FF2B5EF4-FFF2-40B4-BE49-F238E27FC236}">
                <a16:creationId xmlns:a16="http://schemas.microsoft.com/office/drawing/2014/main" id="{9B0A49EB-73E2-32FD-65A1-64E5B1A2CF14}"/>
              </a:ext>
            </a:extLst>
          </p:cNvPr>
          <p:cNvCxnSpPr>
            <a:cxnSpLocks/>
          </p:cNvCxnSpPr>
          <p:nvPr/>
        </p:nvCxnSpPr>
        <p:spPr>
          <a:xfrm flipV="1">
            <a:off x="636386" y="4527665"/>
            <a:ext cx="3354186" cy="7232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C7C1BC-FF87-E80C-238A-14EFC0E4D345}"/>
              </a:ext>
            </a:extLst>
          </p:cNvPr>
          <p:cNvSpPr txBox="1"/>
          <p:nvPr/>
        </p:nvSpPr>
        <p:spPr>
          <a:xfrm rot="1200000">
            <a:off x="770311" y="306277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Pizza Box Weight</a:t>
            </a:r>
            <a:endParaRPr lang="en-US"/>
          </a:p>
        </p:txBody>
      </p:sp>
      <p:sp>
        <p:nvSpPr>
          <p:cNvPr id="2" name="TextBox 1">
            <a:extLst>
              <a:ext uri="{FF2B5EF4-FFF2-40B4-BE49-F238E27FC236}">
                <a16:creationId xmlns:a16="http://schemas.microsoft.com/office/drawing/2014/main" id="{A8040EA3-6906-94F2-022B-876B12ED44F2}"/>
              </a:ext>
            </a:extLst>
          </p:cNvPr>
          <p:cNvSpPr txBox="1"/>
          <p:nvPr/>
        </p:nvSpPr>
        <p:spPr>
          <a:xfrm>
            <a:off x="4377310" y="2794283"/>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a:t>
            </a:r>
            <a:r>
              <a:rPr lang="en-US" sz="2800" dirty="0" err="1"/>
              <a:t>Weight</a:t>
            </a:r>
            <a:endParaRPr lang="en-US" dirty="0" err="1"/>
          </a:p>
        </p:txBody>
      </p:sp>
      <p:sp>
        <p:nvSpPr>
          <p:cNvPr id="3" name="TextBox 2">
            <a:extLst>
              <a:ext uri="{FF2B5EF4-FFF2-40B4-BE49-F238E27FC236}">
                <a16:creationId xmlns:a16="http://schemas.microsoft.com/office/drawing/2014/main" id="{B454B23A-B41F-4496-060B-46A4FD09FBC4}"/>
              </a:ext>
            </a:extLst>
          </p:cNvPr>
          <p:cNvSpPr txBox="1"/>
          <p:nvPr/>
        </p:nvSpPr>
        <p:spPr>
          <a:xfrm>
            <a:off x="4550030" y="4043962"/>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a:t>
            </a:r>
            <a:endParaRPr lang="en-US" dirty="0"/>
          </a:p>
        </p:txBody>
      </p:sp>
      <p:sp>
        <p:nvSpPr>
          <p:cNvPr id="15" name="TextBox 14">
            <a:extLst>
              <a:ext uri="{FF2B5EF4-FFF2-40B4-BE49-F238E27FC236}">
                <a16:creationId xmlns:a16="http://schemas.microsoft.com/office/drawing/2014/main" id="{ECA63330-BF36-BA7D-4399-A18695AF83D2}"/>
              </a:ext>
            </a:extLst>
          </p:cNvPr>
          <p:cNvSpPr txBox="1"/>
          <p:nvPr/>
        </p:nvSpPr>
        <p:spPr>
          <a:xfrm rot="20940000">
            <a:off x="790631" y="440389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Greasiness %</a:t>
            </a:r>
            <a:endParaRPr lang="en-US"/>
          </a:p>
        </p:txBody>
      </p:sp>
      <p:sp>
        <p:nvSpPr>
          <p:cNvPr id="8" name="TextBox 7">
            <a:extLst>
              <a:ext uri="{FF2B5EF4-FFF2-40B4-BE49-F238E27FC236}">
                <a16:creationId xmlns:a16="http://schemas.microsoft.com/office/drawing/2014/main" id="{592EDFCA-B6DD-DF67-4F60-C5A3751AD689}"/>
              </a:ext>
            </a:extLst>
          </p:cNvPr>
          <p:cNvSpPr txBox="1"/>
          <p:nvPr/>
        </p:nvSpPr>
        <p:spPr>
          <a:xfrm>
            <a:off x="5322190" y="5029482"/>
            <a:ext cx="2012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Frank's Bias</a:t>
            </a:r>
            <a:endParaRPr lang="en-US" dirty="0"/>
          </a:p>
        </p:txBody>
      </p:sp>
      <p:pic>
        <p:nvPicPr>
          <p:cNvPr id="22" name="Picture 21" descr="A black and white math equation&#10;&#10;Description automatically generated">
            <a:extLst>
              <a:ext uri="{FF2B5EF4-FFF2-40B4-BE49-F238E27FC236}">
                <a16:creationId xmlns:a16="http://schemas.microsoft.com/office/drawing/2014/main" id="{AE65CC99-66C1-64AE-4115-52F392B9B18A}"/>
              </a:ext>
            </a:extLst>
          </p:cNvPr>
          <p:cNvPicPr>
            <a:picLocks noChangeAspect="1"/>
          </p:cNvPicPr>
          <p:nvPr/>
        </p:nvPicPr>
        <p:blipFill>
          <a:blip r:embed="rId2"/>
          <a:stretch>
            <a:fillRect/>
          </a:stretch>
        </p:blipFill>
        <p:spPr>
          <a:xfrm>
            <a:off x="8643938" y="198755"/>
            <a:ext cx="3265805" cy="1380490"/>
          </a:xfrm>
          <a:prstGeom prst="rect">
            <a:avLst/>
          </a:prstGeom>
        </p:spPr>
      </p:pic>
      <p:sp>
        <p:nvSpPr>
          <p:cNvPr id="23" name="TextBox 22">
            <a:extLst>
              <a:ext uri="{FF2B5EF4-FFF2-40B4-BE49-F238E27FC236}">
                <a16:creationId xmlns:a16="http://schemas.microsoft.com/office/drawing/2014/main" id="{187944DA-4C2C-71AE-47A2-FF00E08ECE88}"/>
              </a:ext>
            </a:extLst>
          </p:cNvPr>
          <p:cNvSpPr txBox="1"/>
          <p:nvPr/>
        </p:nvSpPr>
        <p:spPr>
          <a:xfrm>
            <a:off x="9164320" y="15748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https://en.wikipedia.org/wiki/Sigmoid_function</a:t>
            </a:r>
          </a:p>
        </p:txBody>
      </p:sp>
      <p:sp>
        <p:nvSpPr>
          <p:cNvPr id="16" name="TextBox 15">
            <a:extLst>
              <a:ext uri="{FF2B5EF4-FFF2-40B4-BE49-F238E27FC236}">
                <a16:creationId xmlns:a16="http://schemas.microsoft.com/office/drawing/2014/main" id="{47F7B4D0-4BB4-9B20-C460-FE06D15242BE}"/>
              </a:ext>
            </a:extLst>
          </p:cNvPr>
          <p:cNvSpPr txBox="1"/>
          <p:nvPr/>
        </p:nvSpPr>
        <p:spPr>
          <a:xfrm>
            <a:off x="8898510" y="2367562"/>
            <a:ext cx="275382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Weight*Pizza Box Weight</a:t>
            </a:r>
            <a:endParaRPr lang="en-US" dirty="0" err="1"/>
          </a:p>
        </p:txBody>
      </p:sp>
      <p:sp>
        <p:nvSpPr>
          <p:cNvPr id="24" name="TextBox 23">
            <a:extLst>
              <a:ext uri="{FF2B5EF4-FFF2-40B4-BE49-F238E27FC236}">
                <a16:creationId xmlns:a16="http://schemas.microsoft.com/office/drawing/2014/main" id="{19320C96-25C1-A171-8032-48A226BFBB00}"/>
              </a:ext>
            </a:extLst>
          </p:cNvPr>
          <p:cNvSpPr txBox="1"/>
          <p:nvPr/>
        </p:nvSpPr>
        <p:spPr>
          <a:xfrm>
            <a:off x="8898510" y="4023642"/>
            <a:ext cx="231694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 * Greasiness Percent</a:t>
            </a:r>
          </a:p>
        </p:txBody>
      </p:sp>
      <p:cxnSp>
        <p:nvCxnSpPr>
          <p:cNvPr id="25" name="Straight Arrow Connector 24">
            <a:extLst>
              <a:ext uri="{FF2B5EF4-FFF2-40B4-BE49-F238E27FC236}">
                <a16:creationId xmlns:a16="http://schemas.microsoft.com/office/drawing/2014/main" id="{E846DA0C-91A3-B93D-821D-2C24197A1848}"/>
              </a:ext>
            </a:extLst>
          </p:cNvPr>
          <p:cNvCxnSpPr>
            <a:cxnSpLocks/>
          </p:cNvCxnSpPr>
          <p:nvPr/>
        </p:nvCxnSpPr>
        <p:spPr>
          <a:xfrm>
            <a:off x="8337666" y="3096951"/>
            <a:ext cx="570346" cy="3879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C3699ED-6D8B-EBD5-4BE8-93F17D296D8A}"/>
              </a:ext>
            </a:extLst>
          </p:cNvPr>
          <p:cNvCxnSpPr>
            <a:cxnSpLocks/>
          </p:cNvCxnSpPr>
          <p:nvPr/>
        </p:nvCxnSpPr>
        <p:spPr>
          <a:xfrm>
            <a:off x="8205586" y="4285670"/>
            <a:ext cx="570346" cy="3879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Cross 3">
            <a:extLst>
              <a:ext uri="{FF2B5EF4-FFF2-40B4-BE49-F238E27FC236}">
                <a16:creationId xmlns:a16="http://schemas.microsoft.com/office/drawing/2014/main" id="{F33CF141-2137-708A-82F3-D926F0269428}"/>
              </a:ext>
            </a:extLst>
          </p:cNvPr>
          <p:cNvSpPr/>
          <p:nvPr/>
        </p:nvSpPr>
        <p:spPr>
          <a:xfrm>
            <a:off x="9601048" y="3743278"/>
            <a:ext cx="300250" cy="296762"/>
          </a:xfrm>
          <a:prstGeom prst="pl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41BC9B1D-687F-8E28-F994-4C057E1BEF53}"/>
              </a:ext>
            </a:extLst>
          </p:cNvPr>
          <p:cNvSpPr/>
          <p:nvPr/>
        </p:nvSpPr>
        <p:spPr>
          <a:xfrm>
            <a:off x="9448648" y="5846397"/>
            <a:ext cx="300250" cy="296762"/>
          </a:xfrm>
          <a:prstGeom prst="pl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EED2A40-C1CE-90BC-B705-3110DB92082E}"/>
              </a:ext>
            </a:extLst>
          </p:cNvPr>
          <p:cNvSpPr txBox="1"/>
          <p:nvPr/>
        </p:nvSpPr>
        <p:spPr>
          <a:xfrm>
            <a:off x="8593710" y="6147082"/>
            <a:ext cx="2012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Frank's Bias</a:t>
            </a:r>
            <a:endParaRPr lang="en-US" dirty="0"/>
          </a:p>
        </p:txBody>
      </p:sp>
    </p:spTree>
    <p:extLst>
      <p:ext uri="{BB962C8B-B14F-4D97-AF65-F5344CB8AC3E}">
        <p14:creationId xmlns:p14="http://schemas.microsoft.com/office/powerpoint/2010/main" val="4055861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A77923-D0B1-14DE-E7BF-6DFC0ADFD0AA}"/>
              </a:ext>
            </a:extLst>
          </p:cNvPr>
          <p:cNvSpPr/>
          <p:nvPr/>
        </p:nvSpPr>
        <p:spPr>
          <a:xfrm>
            <a:off x="3964708" y="46043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a:off x="443346" y="1207192"/>
            <a:ext cx="3181466" cy="11868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4F33581-936E-4FD1-E9C4-66983BF9988E}"/>
              </a:ext>
            </a:extLst>
          </p:cNvPr>
          <p:cNvSpPr txBox="1"/>
          <p:nvPr/>
        </p:nvSpPr>
        <p:spPr>
          <a:xfrm>
            <a:off x="301103" y="5194991"/>
            <a:ext cx="1189551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4. This number creates Frank's weighted sum, or activation, term. It's a linear combination of inputs. To make a non-linear output, he must use the activation function. </a:t>
            </a:r>
            <a:endParaRPr lang="en-US" dirty="0"/>
          </a:p>
        </p:txBody>
      </p:sp>
      <p:cxnSp>
        <p:nvCxnSpPr>
          <p:cNvPr id="13" name="Straight Arrow Connector 12">
            <a:extLst>
              <a:ext uri="{FF2B5EF4-FFF2-40B4-BE49-F238E27FC236}">
                <a16:creationId xmlns:a16="http://schemas.microsoft.com/office/drawing/2014/main" id="{9B0A49EB-73E2-32FD-65A1-64E5B1A2CF14}"/>
              </a:ext>
            </a:extLst>
          </p:cNvPr>
          <p:cNvCxnSpPr>
            <a:cxnSpLocks/>
          </p:cNvCxnSpPr>
          <p:nvPr/>
        </p:nvCxnSpPr>
        <p:spPr>
          <a:xfrm flipV="1">
            <a:off x="433186" y="3521825"/>
            <a:ext cx="3354186" cy="7232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C7C1BC-FF87-E80C-238A-14EFC0E4D345}"/>
              </a:ext>
            </a:extLst>
          </p:cNvPr>
          <p:cNvSpPr txBox="1"/>
          <p:nvPr/>
        </p:nvSpPr>
        <p:spPr>
          <a:xfrm rot="1200000">
            <a:off x="567111" y="205693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Pizza Box Weight</a:t>
            </a:r>
            <a:endParaRPr lang="en-US"/>
          </a:p>
        </p:txBody>
      </p:sp>
      <p:sp>
        <p:nvSpPr>
          <p:cNvPr id="2" name="TextBox 1">
            <a:extLst>
              <a:ext uri="{FF2B5EF4-FFF2-40B4-BE49-F238E27FC236}">
                <a16:creationId xmlns:a16="http://schemas.microsoft.com/office/drawing/2014/main" id="{A8040EA3-6906-94F2-022B-876B12ED44F2}"/>
              </a:ext>
            </a:extLst>
          </p:cNvPr>
          <p:cNvSpPr txBox="1"/>
          <p:nvPr/>
        </p:nvSpPr>
        <p:spPr>
          <a:xfrm>
            <a:off x="4174110" y="1788443"/>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a:t>
            </a:r>
            <a:r>
              <a:rPr lang="en-US" sz="2800" dirty="0" err="1"/>
              <a:t>Weight</a:t>
            </a:r>
            <a:endParaRPr lang="en-US" dirty="0" err="1"/>
          </a:p>
        </p:txBody>
      </p:sp>
      <p:sp>
        <p:nvSpPr>
          <p:cNvPr id="3" name="TextBox 2">
            <a:extLst>
              <a:ext uri="{FF2B5EF4-FFF2-40B4-BE49-F238E27FC236}">
                <a16:creationId xmlns:a16="http://schemas.microsoft.com/office/drawing/2014/main" id="{B454B23A-B41F-4496-060B-46A4FD09FBC4}"/>
              </a:ext>
            </a:extLst>
          </p:cNvPr>
          <p:cNvSpPr txBox="1"/>
          <p:nvPr/>
        </p:nvSpPr>
        <p:spPr>
          <a:xfrm>
            <a:off x="4346830" y="3038122"/>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a:t>
            </a:r>
            <a:endParaRPr lang="en-US" dirty="0"/>
          </a:p>
        </p:txBody>
      </p:sp>
      <p:sp>
        <p:nvSpPr>
          <p:cNvPr id="15" name="TextBox 14">
            <a:extLst>
              <a:ext uri="{FF2B5EF4-FFF2-40B4-BE49-F238E27FC236}">
                <a16:creationId xmlns:a16="http://schemas.microsoft.com/office/drawing/2014/main" id="{ECA63330-BF36-BA7D-4399-A18695AF83D2}"/>
              </a:ext>
            </a:extLst>
          </p:cNvPr>
          <p:cNvSpPr txBox="1"/>
          <p:nvPr/>
        </p:nvSpPr>
        <p:spPr>
          <a:xfrm rot="20940000">
            <a:off x="587431" y="339805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Greasiness %</a:t>
            </a:r>
            <a:endParaRPr lang="en-US"/>
          </a:p>
        </p:txBody>
      </p:sp>
      <p:sp>
        <p:nvSpPr>
          <p:cNvPr id="8" name="TextBox 7">
            <a:extLst>
              <a:ext uri="{FF2B5EF4-FFF2-40B4-BE49-F238E27FC236}">
                <a16:creationId xmlns:a16="http://schemas.microsoft.com/office/drawing/2014/main" id="{592EDFCA-B6DD-DF67-4F60-C5A3751AD689}"/>
              </a:ext>
            </a:extLst>
          </p:cNvPr>
          <p:cNvSpPr txBox="1"/>
          <p:nvPr/>
        </p:nvSpPr>
        <p:spPr>
          <a:xfrm>
            <a:off x="5118990" y="4023642"/>
            <a:ext cx="2012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Frank's Bias</a:t>
            </a:r>
            <a:endParaRPr lang="en-US" dirty="0"/>
          </a:p>
        </p:txBody>
      </p:sp>
      <p:pic>
        <p:nvPicPr>
          <p:cNvPr id="22" name="Picture 21" descr="A black and white math equation&#10;&#10;Description automatically generated">
            <a:extLst>
              <a:ext uri="{FF2B5EF4-FFF2-40B4-BE49-F238E27FC236}">
                <a16:creationId xmlns:a16="http://schemas.microsoft.com/office/drawing/2014/main" id="{AE65CC99-66C1-64AE-4115-52F392B9B18A}"/>
              </a:ext>
            </a:extLst>
          </p:cNvPr>
          <p:cNvPicPr>
            <a:picLocks noChangeAspect="1"/>
          </p:cNvPicPr>
          <p:nvPr/>
        </p:nvPicPr>
        <p:blipFill>
          <a:blip r:embed="rId2"/>
          <a:stretch>
            <a:fillRect/>
          </a:stretch>
        </p:blipFill>
        <p:spPr>
          <a:xfrm>
            <a:off x="8643938" y="198755"/>
            <a:ext cx="3265805" cy="1380490"/>
          </a:xfrm>
          <a:prstGeom prst="rect">
            <a:avLst/>
          </a:prstGeom>
        </p:spPr>
      </p:pic>
      <p:sp>
        <p:nvSpPr>
          <p:cNvPr id="23" name="TextBox 22">
            <a:extLst>
              <a:ext uri="{FF2B5EF4-FFF2-40B4-BE49-F238E27FC236}">
                <a16:creationId xmlns:a16="http://schemas.microsoft.com/office/drawing/2014/main" id="{187944DA-4C2C-71AE-47A2-FF00E08ECE88}"/>
              </a:ext>
            </a:extLst>
          </p:cNvPr>
          <p:cNvSpPr txBox="1"/>
          <p:nvPr/>
        </p:nvSpPr>
        <p:spPr>
          <a:xfrm>
            <a:off x="9164320" y="15748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https://en.wikipedia.org/wiki/Sigmoid_function</a:t>
            </a:r>
          </a:p>
        </p:txBody>
      </p:sp>
      <p:sp>
        <p:nvSpPr>
          <p:cNvPr id="16" name="TextBox 15">
            <a:extLst>
              <a:ext uri="{FF2B5EF4-FFF2-40B4-BE49-F238E27FC236}">
                <a16:creationId xmlns:a16="http://schemas.microsoft.com/office/drawing/2014/main" id="{47F7B4D0-4BB4-9B20-C460-FE06D15242BE}"/>
              </a:ext>
            </a:extLst>
          </p:cNvPr>
          <p:cNvSpPr txBox="1"/>
          <p:nvPr/>
        </p:nvSpPr>
        <p:spPr>
          <a:xfrm rot="10800000" flipV="1">
            <a:off x="9020430" y="2880622"/>
            <a:ext cx="27538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Activation</a:t>
            </a:r>
          </a:p>
        </p:txBody>
      </p:sp>
      <p:cxnSp>
        <p:nvCxnSpPr>
          <p:cNvPr id="10" name="Straight Arrow Connector 9">
            <a:extLst>
              <a:ext uri="{FF2B5EF4-FFF2-40B4-BE49-F238E27FC236}">
                <a16:creationId xmlns:a16="http://schemas.microsoft.com/office/drawing/2014/main" id="{364068C6-6811-1EF2-763F-CE80E56EE5DE}"/>
              </a:ext>
            </a:extLst>
          </p:cNvPr>
          <p:cNvCxnSpPr>
            <a:cxnSpLocks/>
          </p:cNvCxnSpPr>
          <p:nvPr/>
        </p:nvCxnSpPr>
        <p:spPr>
          <a:xfrm>
            <a:off x="8307186" y="3086791"/>
            <a:ext cx="702426" cy="184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014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A77923-D0B1-14DE-E7BF-6DFC0ADFD0AA}"/>
              </a:ext>
            </a:extLst>
          </p:cNvPr>
          <p:cNvSpPr/>
          <p:nvPr/>
        </p:nvSpPr>
        <p:spPr>
          <a:xfrm>
            <a:off x="3964708" y="460433"/>
            <a:ext cx="4329544" cy="437803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72CECDB6-BD3E-91AB-A534-6046161EF955}"/>
              </a:ext>
            </a:extLst>
          </p:cNvPr>
          <p:cNvCxnSpPr/>
          <p:nvPr/>
        </p:nvCxnSpPr>
        <p:spPr>
          <a:xfrm>
            <a:off x="443346" y="1207192"/>
            <a:ext cx="3181466" cy="11868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4F33581-936E-4FD1-E9C4-66983BF9988E}"/>
              </a:ext>
            </a:extLst>
          </p:cNvPr>
          <p:cNvSpPr txBox="1"/>
          <p:nvPr/>
        </p:nvSpPr>
        <p:spPr>
          <a:xfrm>
            <a:off x="301103" y="5194991"/>
            <a:ext cx="1189551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4. Frank puts his weighted sum or activation though the activation function process. This spits out his output. This is Franks information. </a:t>
            </a:r>
          </a:p>
        </p:txBody>
      </p:sp>
      <p:cxnSp>
        <p:nvCxnSpPr>
          <p:cNvPr id="13" name="Straight Arrow Connector 12">
            <a:extLst>
              <a:ext uri="{FF2B5EF4-FFF2-40B4-BE49-F238E27FC236}">
                <a16:creationId xmlns:a16="http://schemas.microsoft.com/office/drawing/2014/main" id="{9B0A49EB-73E2-32FD-65A1-64E5B1A2CF14}"/>
              </a:ext>
            </a:extLst>
          </p:cNvPr>
          <p:cNvCxnSpPr>
            <a:cxnSpLocks/>
          </p:cNvCxnSpPr>
          <p:nvPr/>
        </p:nvCxnSpPr>
        <p:spPr>
          <a:xfrm flipV="1">
            <a:off x="433186" y="3521825"/>
            <a:ext cx="3354186" cy="72320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DC7C1BC-FF87-E80C-238A-14EFC0E4D345}"/>
              </a:ext>
            </a:extLst>
          </p:cNvPr>
          <p:cNvSpPr txBox="1"/>
          <p:nvPr/>
        </p:nvSpPr>
        <p:spPr>
          <a:xfrm rot="1200000">
            <a:off x="567111" y="205693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Pizza Box Weight</a:t>
            </a:r>
            <a:endParaRPr lang="en-US"/>
          </a:p>
        </p:txBody>
      </p:sp>
      <p:sp>
        <p:nvSpPr>
          <p:cNvPr id="2" name="TextBox 1">
            <a:extLst>
              <a:ext uri="{FF2B5EF4-FFF2-40B4-BE49-F238E27FC236}">
                <a16:creationId xmlns:a16="http://schemas.microsoft.com/office/drawing/2014/main" id="{A8040EA3-6906-94F2-022B-876B12ED44F2}"/>
              </a:ext>
            </a:extLst>
          </p:cNvPr>
          <p:cNvSpPr txBox="1"/>
          <p:nvPr/>
        </p:nvSpPr>
        <p:spPr>
          <a:xfrm>
            <a:off x="4174110" y="1788443"/>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Pizza Box Weight </a:t>
            </a:r>
            <a:r>
              <a:rPr lang="en-US" sz="2800" dirty="0" err="1"/>
              <a:t>Weight</a:t>
            </a:r>
            <a:endParaRPr lang="en-US" dirty="0" err="1"/>
          </a:p>
        </p:txBody>
      </p:sp>
      <p:sp>
        <p:nvSpPr>
          <p:cNvPr id="3" name="TextBox 2">
            <a:extLst>
              <a:ext uri="{FF2B5EF4-FFF2-40B4-BE49-F238E27FC236}">
                <a16:creationId xmlns:a16="http://schemas.microsoft.com/office/drawing/2014/main" id="{B454B23A-B41F-4496-060B-46A4FD09FBC4}"/>
              </a:ext>
            </a:extLst>
          </p:cNvPr>
          <p:cNvSpPr txBox="1"/>
          <p:nvPr/>
        </p:nvSpPr>
        <p:spPr>
          <a:xfrm>
            <a:off x="4346830" y="3038122"/>
            <a:ext cx="4115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Greasiness % Weight</a:t>
            </a:r>
            <a:endParaRPr lang="en-US" dirty="0"/>
          </a:p>
        </p:txBody>
      </p:sp>
      <p:sp>
        <p:nvSpPr>
          <p:cNvPr id="15" name="TextBox 14">
            <a:extLst>
              <a:ext uri="{FF2B5EF4-FFF2-40B4-BE49-F238E27FC236}">
                <a16:creationId xmlns:a16="http://schemas.microsoft.com/office/drawing/2014/main" id="{ECA63330-BF36-BA7D-4399-A18695AF83D2}"/>
              </a:ext>
            </a:extLst>
          </p:cNvPr>
          <p:cNvSpPr txBox="1"/>
          <p:nvPr/>
        </p:nvSpPr>
        <p:spPr>
          <a:xfrm rot="20940000">
            <a:off x="587431" y="3398058"/>
            <a:ext cx="2774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Greasiness %</a:t>
            </a:r>
            <a:endParaRPr lang="en-US"/>
          </a:p>
        </p:txBody>
      </p:sp>
      <p:sp>
        <p:nvSpPr>
          <p:cNvPr id="8" name="TextBox 7">
            <a:extLst>
              <a:ext uri="{FF2B5EF4-FFF2-40B4-BE49-F238E27FC236}">
                <a16:creationId xmlns:a16="http://schemas.microsoft.com/office/drawing/2014/main" id="{592EDFCA-B6DD-DF67-4F60-C5A3751AD689}"/>
              </a:ext>
            </a:extLst>
          </p:cNvPr>
          <p:cNvSpPr txBox="1"/>
          <p:nvPr/>
        </p:nvSpPr>
        <p:spPr>
          <a:xfrm>
            <a:off x="5118990" y="4023642"/>
            <a:ext cx="20121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Frank's Bias</a:t>
            </a:r>
            <a:endParaRPr lang="en-US" dirty="0"/>
          </a:p>
        </p:txBody>
      </p:sp>
      <p:pic>
        <p:nvPicPr>
          <p:cNvPr id="22" name="Picture 21" descr="A black and white math equation&#10;&#10;Description automatically generated">
            <a:extLst>
              <a:ext uri="{FF2B5EF4-FFF2-40B4-BE49-F238E27FC236}">
                <a16:creationId xmlns:a16="http://schemas.microsoft.com/office/drawing/2014/main" id="{AE65CC99-66C1-64AE-4115-52F392B9B18A}"/>
              </a:ext>
            </a:extLst>
          </p:cNvPr>
          <p:cNvPicPr>
            <a:picLocks noChangeAspect="1"/>
          </p:cNvPicPr>
          <p:nvPr/>
        </p:nvPicPr>
        <p:blipFill>
          <a:blip r:embed="rId2"/>
          <a:stretch>
            <a:fillRect/>
          </a:stretch>
        </p:blipFill>
        <p:spPr>
          <a:xfrm>
            <a:off x="8643938" y="198755"/>
            <a:ext cx="3265805" cy="1380490"/>
          </a:xfrm>
          <a:prstGeom prst="rect">
            <a:avLst/>
          </a:prstGeom>
        </p:spPr>
      </p:pic>
      <p:sp>
        <p:nvSpPr>
          <p:cNvPr id="23" name="TextBox 22">
            <a:extLst>
              <a:ext uri="{FF2B5EF4-FFF2-40B4-BE49-F238E27FC236}">
                <a16:creationId xmlns:a16="http://schemas.microsoft.com/office/drawing/2014/main" id="{187944DA-4C2C-71AE-47A2-FF00E08ECE88}"/>
              </a:ext>
            </a:extLst>
          </p:cNvPr>
          <p:cNvSpPr txBox="1"/>
          <p:nvPr/>
        </p:nvSpPr>
        <p:spPr>
          <a:xfrm>
            <a:off x="9164320" y="15748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https://en.wikipedia.org/wiki/Sigmoid_function</a:t>
            </a:r>
          </a:p>
        </p:txBody>
      </p:sp>
      <p:sp>
        <p:nvSpPr>
          <p:cNvPr id="16" name="TextBox 15">
            <a:extLst>
              <a:ext uri="{FF2B5EF4-FFF2-40B4-BE49-F238E27FC236}">
                <a16:creationId xmlns:a16="http://schemas.microsoft.com/office/drawing/2014/main" id="{47F7B4D0-4BB4-9B20-C460-FE06D15242BE}"/>
              </a:ext>
            </a:extLst>
          </p:cNvPr>
          <p:cNvSpPr txBox="1"/>
          <p:nvPr/>
        </p:nvSpPr>
        <p:spPr>
          <a:xfrm rot="10800000" flipV="1">
            <a:off x="9010270" y="2768862"/>
            <a:ext cx="17683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Activation</a:t>
            </a:r>
          </a:p>
        </p:txBody>
      </p:sp>
      <p:cxnSp>
        <p:nvCxnSpPr>
          <p:cNvPr id="10" name="Straight Arrow Connector 9">
            <a:extLst>
              <a:ext uri="{FF2B5EF4-FFF2-40B4-BE49-F238E27FC236}">
                <a16:creationId xmlns:a16="http://schemas.microsoft.com/office/drawing/2014/main" id="{364068C6-6811-1EF2-763F-CE80E56EE5DE}"/>
              </a:ext>
            </a:extLst>
          </p:cNvPr>
          <p:cNvCxnSpPr>
            <a:cxnSpLocks/>
          </p:cNvCxnSpPr>
          <p:nvPr/>
        </p:nvCxnSpPr>
        <p:spPr>
          <a:xfrm>
            <a:off x="8307186" y="3086791"/>
            <a:ext cx="702426" cy="184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AAD1678-BB10-BAFE-A6A5-69312334E441}"/>
              </a:ext>
            </a:extLst>
          </p:cNvPr>
          <p:cNvCxnSpPr>
            <a:cxnSpLocks/>
          </p:cNvCxnSpPr>
          <p:nvPr/>
        </p:nvCxnSpPr>
        <p:spPr>
          <a:xfrm flipH="1" flipV="1">
            <a:off x="9707798" y="1969788"/>
            <a:ext cx="8774" cy="83496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3CD1E09-1447-97CB-4D95-EABC9237BE22}"/>
              </a:ext>
            </a:extLst>
          </p:cNvPr>
          <p:cNvCxnSpPr>
            <a:cxnSpLocks/>
          </p:cNvCxnSpPr>
          <p:nvPr/>
        </p:nvCxnSpPr>
        <p:spPr>
          <a:xfrm>
            <a:off x="11484412" y="1778593"/>
            <a:ext cx="11546" cy="187775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A4880D7-6BA8-911D-3078-B69FE24FFEB3}"/>
              </a:ext>
            </a:extLst>
          </p:cNvPr>
          <p:cNvSpPr txBox="1"/>
          <p:nvPr/>
        </p:nvSpPr>
        <p:spPr>
          <a:xfrm rot="10800000" flipV="1">
            <a:off x="10138030" y="3886462"/>
            <a:ext cx="176830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Output</a:t>
            </a:r>
            <a:endParaRPr lang="en-US" dirty="0"/>
          </a:p>
        </p:txBody>
      </p:sp>
    </p:spTree>
    <p:extLst>
      <p:ext uri="{BB962C8B-B14F-4D97-AF65-F5344CB8AC3E}">
        <p14:creationId xmlns:p14="http://schemas.microsoft.com/office/powerpoint/2010/main" val="17347463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9A5C-7136-1D81-4A3B-E185637CADE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B3556DB-BCD2-282C-48CF-56E6BADADF6D}"/>
              </a:ext>
            </a:extLst>
          </p:cNvPr>
          <p:cNvSpPr>
            <a:spLocks noGrp="1"/>
          </p:cNvSpPr>
          <p:nvPr>
            <p:ph idx="1"/>
          </p:nvPr>
        </p:nvSpPr>
        <p:spPr/>
        <p:txBody>
          <a:bodyPr vert="horz" lIns="91440" tIns="45720" rIns="91440" bIns="45720" rtlCol="0" anchor="t">
            <a:normAutofit/>
          </a:bodyPr>
          <a:lstStyle/>
          <a:p>
            <a:r>
              <a:rPr lang="en-US"/>
              <a:t>Pizza Box weight is 1</a:t>
            </a:r>
          </a:p>
          <a:p>
            <a:r>
              <a:rPr lang="en-US"/>
              <a:t>Greasiness % is 10</a:t>
            </a:r>
          </a:p>
          <a:p>
            <a:r>
              <a:rPr lang="en-US"/>
              <a:t>Frank's Pizza box weight weight is 2</a:t>
            </a:r>
          </a:p>
          <a:p>
            <a:r>
              <a:rPr lang="en-US"/>
              <a:t>Frank's greasiness % weight is 5</a:t>
            </a:r>
          </a:p>
          <a:p>
            <a:r>
              <a:rPr lang="en-US"/>
              <a:t>Frank's bias term is 6</a:t>
            </a:r>
            <a:endParaRPr lang="en-US" dirty="0"/>
          </a:p>
          <a:p>
            <a:r>
              <a:rPr lang="en-US"/>
              <a:t>Frank's activation function process of choice is Sigmoid</a:t>
            </a:r>
            <a:endParaRPr lang="en-US" dirty="0"/>
          </a:p>
        </p:txBody>
      </p:sp>
    </p:spTree>
    <p:extLst>
      <p:ext uri="{BB962C8B-B14F-4D97-AF65-F5344CB8AC3E}">
        <p14:creationId xmlns:p14="http://schemas.microsoft.com/office/powerpoint/2010/main" val="30665914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9A5C-7136-1D81-4A3B-E185637CADE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B3556DB-BCD2-282C-48CF-56E6BADADF6D}"/>
              </a:ext>
            </a:extLst>
          </p:cNvPr>
          <p:cNvSpPr>
            <a:spLocks noGrp="1"/>
          </p:cNvSpPr>
          <p:nvPr>
            <p:ph idx="1"/>
          </p:nvPr>
        </p:nvSpPr>
        <p:spPr/>
        <p:txBody>
          <a:bodyPr vert="horz" lIns="91440" tIns="45720" rIns="91440" bIns="45720" rtlCol="0" anchor="t">
            <a:normAutofit/>
          </a:bodyPr>
          <a:lstStyle/>
          <a:p>
            <a:r>
              <a:rPr lang="en-US"/>
              <a:t>Let's do weights*inputs first</a:t>
            </a:r>
          </a:p>
          <a:p>
            <a:r>
              <a:rPr lang="en-US"/>
              <a:t>Pizza box weight * pizza box weight weight</a:t>
            </a:r>
          </a:p>
          <a:p>
            <a:pPr lvl="1">
              <a:buFont typeface="Courier New" panose="020B0604020202020204" pitchFamily="34" charset="0"/>
              <a:buChar char="o"/>
            </a:pPr>
            <a:r>
              <a:rPr lang="en-US"/>
              <a:t>1*2 = 2</a:t>
            </a:r>
            <a:endParaRPr lang="en-US" dirty="0"/>
          </a:p>
          <a:p>
            <a:r>
              <a:rPr lang="en-US"/>
              <a:t>Greasiness % * greasiness % weight</a:t>
            </a:r>
          </a:p>
          <a:p>
            <a:pPr lvl="1">
              <a:buFont typeface="Courier New" panose="020B0604020202020204" pitchFamily="34" charset="0"/>
              <a:buChar char="o"/>
            </a:pPr>
            <a:r>
              <a:rPr lang="en-US"/>
              <a:t>10*5 = 50</a:t>
            </a:r>
            <a:endParaRPr lang="en-US" dirty="0"/>
          </a:p>
          <a:p>
            <a:r>
              <a:rPr lang="en-US"/>
              <a:t>Add these together </a:t>
            </a:r>
            <a:endParaRPr lang="en-US" dirty="0"/>
          </a:p>
          <a:p>
            <a:pPr lvl="1">
              <a:buFont typeface="Courier New" panose="020B0604020202020204" pitchFamily="34" charset="0"/>
              <a:buChar char="o"/>
            </a:pPr>
            <a:r>
              <a:rPr lang="en-US"/>
              <a:t>2+50 = 52</a:t>
            </a:r>
            <a:endParaRPr lang="en-US" dirty="0"/>
          </a:p>
        </p:txBody>
      </p:sp>
      <p:sp>
        <p:nvSpPr>
          <p:cNvPr id="4" name="TextBox 3">
            <a:extLst>
              <a:ext uri="{FF2B5EF4-FFF2-40B4-BE49-F238E27FC236}">
                <a16:creationId xmlns:a16="http://schemas.microsoft.com/office/drawing/2014/main" id="{3D383271-EA3C-382D-E1B5-419632C14991}"/>
              </a:ext>
            </a:extLst>
          </p:cNvPr>
          <p:cNvSpPr txBox="1"/>
          <p:nvPr/>
        </p:nvSpPr>
        <p:spPr>
          <a:xfrm>
            <a:off x="9285178" y="206384"/>
            <a:ext cx="2743200" cy="3782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t>Pizza Box weight is 1</a:t>
            </a:r>
          </a:p>
          <a:p>
            <a:pPr marL="285750" indent="-285750">
              <a:lnSpc>
                <a:spcPct val="90000"/>
              </a:lnSpc>
              <a:spcBef>
                <a:spcPts val="1000"/>
              </a:spcBef>
              <a:buFont typeface="Arial"/>
              <a:buChar char="•"/>
            </a:pPr>
            <a:r>
              <a:rPr lang="en-US" sz="2000"/>
              <a:t>Greasiness % is 10</a:t>
            </a:r>
          </a:p>
          <a:p>
            <a:pPr marL="285750" indent="-285750">
              <a:lnSpc>
                <a:spcPct val="90000"/>
              </a:lnSpc>
              <a:spcBef>
                <a:spcPts val="1000"/>
              </a:spcBef>
              <a:buFont typeface="Arial"/>
              <a:buChar char="•"/>
            </a:pPr>
            <a:r>
              <a:rPr lang="en-US" sz="2000"/>
              <a:t>Frank's Pizza box weight weight is 2</a:t>
            </a:r>
          </a:p>
          <a:p>
            <a:pPr marL="285750" indent="-285750">
              <a:lnSpc>
                <a:spcPct val="90000"/>
              </a:lnSpc>
              <a:spcBef>
                <a:spcPts val="1000"/>
              </a:spcBef>
              <a:buFont typeface="Arial"/>
              <a:buChar char="•"/>
            </a:pPr>
            <a:r>
              <a:rPr lang="en-US" sz="2000"/>
              <a:t>Frank's greasiness % weight is 5</a:t>
            </a:r>
          </a:p>
          <a:p>
            <a:pPr marL="285750" indent="-285750">
              <a:lnSpc>
                <a:spcPct val="90000"/>
              </a:lnSpc>
              <a:spcBef>
                <a:spcPts val="1000"/>
              </a:spcBef>
              <a:buFont typeface="Arial"/>
              <a:buChar char="•"/>
            </a:pPr>
            <a:r>
              <a:rPr lang="en-US" sz="2000"/>
              <a:t>Frank's bias term is 6</a:t>
            </a:r>
          </a:p>
          <a:p>
            <a:pPr marL="285750" indent="-285750">
              <a:lnSpc>
                <a:spcPct val="90000"/>
              </a:lnSpc>
              <a:spcBef>
                <a:spcPts val="1000"/>
              </a:spcBef>
              <a:buFont typeface="Arial"/>
              <a:buChar char="•"/>
            </a:pPr>
            <a:r>
              <a:rPr lang="en-US" sz="2000"/>
              <a:t>Frank's activation function process of choice is Sigmoid</a:t>
            </a:r>
          </a:p>
        </p:txBody>
      </p:sp>
    </p:spTree>
    <p:extLst>
      <p:ext uri="{BB962C8B-B14F-4D97-AF65-F5344CB8AC3E}">
        <p14:creationId xmlns:p14="http://schemas.microsoft.com/office/powerpoint/2010/main" val="31637548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9A5C-7136-1D81-4A3B-E185637CADE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B3556DB-BCD2-282C-48CF-56E6BADADF6D}"/>
              </a:ext>
            </a:extLst>
          </p:cNvPr>
          <p:cNvSpPr>
            <a:spLocks noGrp="1"/>
          </p:cNvSpPr>
          <p:nvPr>
            <p:ph idx="1"/>
          </p:nvPr>
        </p:nvSpPr>
        <p:spPr/>
        <p:txBody>
          <a:bodyPr vert="horz" lIns="91440" tIns="45720" rIns="91440" bIns="45720" rtlCol="0" anchor="t">
            <a:normAutofit/>
          </a:bodyPr>
          <a:lstStyle/>
          <a:p>
            <a:r>
              <a:rPr lang="en-US"/>
              <a:t>Now let's add the bias term to that number</a:t>
            </a:r>
          </a:p>
          <a:p>
            <a:pPr lvl="1">
              <a:buFont typeface="Courier New" panose="020B0604020202020204" pitchFamily="34" charset="0"/>
              <a:buChar char="o"/>
            </a:pPr>
            <a:r>
              <a:rPr lang="en-US"/>
              <a:t>52 + 6 = 58 </a:t>
            </a:r>
            <a:endParaRPr lang="en-US" dirty="0"/>
          </a:p>
          <a:p>
            <a:r>
              <a:rPr lang="en-US"/>
              <a:t>58 is our weighted sum</a:t>
            </a:r>
            <a:endParaRPr lang="en-US" dirty="0"/>
          </a:p>
          <a:p>
            <a:pPr lvl="1">
              <a:buFont typeface="Courier New" panose="020B0604020202020204" pitchFamily="34" charset="0"/>
              <a:buChar char="o"/>
            </a:pPr>
            <a:r>
              <a:rPr lang="en-US"/>
              <a:t>Or activation</a:t>
            </a:r>
          </a:p>
          <a:p>
            <a:pPr lvl="1">
              <a:buFont typeface="Courier New" panose="020B0604020202020204" pitchFamily="34" charset="0"/>
              <a:buChar char="o"/>
            </a:pPr>
            <a:r>
              <a:rPr lang="en-US"/>
              <a:t>Or dot product</a:t>
            </a:r>
          </a:p>
          <a:p>
            <a:pPr lvl="1">
              <a:buFont typeface="Courier New" panose="020B0604020202020204" pitchFamily="34" charset="0"/>
              <a:buChar char="o"/>
            </a:pPr>
            <a:r>
              <a:rPr lang="en-US"/>
              <a:t>Or a lot of other labels. Why, data scientists??!! </a:t>
            </a:r>
            <a:endParaRPr lang="en-US" dirty="0"/>
          </a:p>
        </p:txBody>
      </p:sp>
      <p:sp>
        <p:nvSpPr>
          <p:cNvPr id="4" name="TextBox 3">
            <a:extLst>
              <a:ext uri="{FF2B5EF4-FFF2-40B4-BE49-F238E27FC236}">
                <a16:creationId xmlns:a16="http://schemas.microsoft.com/office/drawing/2014/main" id="{3D383271-EA3C-382D-E1B5-419632C14991}"/>
              </a:ext>
            </a:extLst>
          </p:cNvPr>
          <p:cNvSpPr txBox="1"/>
          <p:nvPr/>
        </p:nvSpPr>
        <p:spPr>
          <a:xfrm>
            <a:off x="9285178" y="206384"/>
            <a:ext cx="2743200" cy="3782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t>Pizza Box weight is 1</a:t>
            </a:r>
          </a:p>
          <a:p>
            <a:pPr marL="285750" indent="-285750">
              <a:lnSpc>
                <a:spcPct val="90000"/>
              </a:lnSpc>
              <a:spcBef>
                <a:spcPts val="1000"/>
              </a:spcBef>
              <a:buFont typeface="Arial"/>
              <a:buChar char="•"/>
            </a:pPr>
            <a:r>
              <a:rPr lang="en-US" sz="2000"/>
              <a:t>Greasiness % is 10</a:t>
            </a:r>
          </a:p>
          <a:p>
            <a:pPr marL="285750" indent="-285750">
              <a:lnSpc>
                <a:spcPct val="90000"/>
              </a:lnSpc>
              <a:spcBef>
                <a:spcPts val="1000"/>
              </a:spcBef>
              <a:buFont typeface="Arial"/>
              <a:buChar char="•"/>
            </a:pPr>
            <a:r>
              <a:rPr lang="en-US" sz="2000"/>
              <a:t>Frank's Pizza box weight weight is 2</a:t>
            </a:r>
          </a:p>
          <a:p>
            <a:pPr marL="285750" indent="-285750">
              <a:lnSpc>
                <a:spcPct val="90000"/>
              </a:lnSpc>
              <a:spcBef>
                <a:spcPts val="1000"/>
              </a:spcBef>
              <a:buFont typeface="Arial"/>
              <a:buChar char="•"/>
            </a:pPr>
            <a:r>
              <a:rPr lang="en-US" sz="2000"/>
              <a:t>Frank's greasiness % weight is 5</a:t>
            </a:r>
          </a:p>
          <a:p>
            <a:pPr marL="285750" indent="-285750">
              <a:lnSpc>
                <a:spcPct val="90000"/>
              </a:lnSpc>
              <a:spcBef>
                <a:spcPts val="1000"/>
              </a:spcBef>
              <a:buFont typeface="Arial"/>
              <a:buChar char="•"/>
            </a:pPr>
            <a:r>
              <a:rPr lang="en-US" sz="2000"/>
              <a:t>Frank's bias term is 6</a:t>
            </a:r>
          </a:p>
          <a:p>
            <a:pPr marL="285750" indent="-285750">
              <a:lnSpc>
                <a:spcPct val="90000"/>
              </a:lnSpc>
              <a:spcBef>
                <a:spcPts val="1000"/>
              </a:spcBef>
              <a:buFont typeface="Arial"/>
              <a:buChar char="•"/>
            </a:pPr>
            <a:r>
              <a:rPr lang="en-US" sz="2000"/>
              <a:t>Frank's activation function process of choice is Sigmoid</a:t>
            </a:r>
          </a:p>
        </p:txBody>
      </p:sp>
    </p:spTree>
    <p:extLst>
      <p:ext uri="{BB962C8B-B14F-4D97-AF65-F5344CB8AC3E}">
        <p14:creationId xmlns:p14="http://schemas.microsoft.com/office/powerpoint/2010/main" val="33102561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9A5C-7136-1D81-4A3B-E185637CADE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B3556DB-BCD2-282C-48CF-56E6BADADF6D}"/>
              </a:ext>
            </a:extLst>
          </p:cNvPr>
          <p:cNvSpPr>
            <a:spLocks noGrp="1"/>
          </p:cNvSpPr>
          <p:nvPr>
            <p:ph idx="1"/>
          </p:nvPr>
        </p:nvSpPr>
        <p:spPr>
          <a:xfrm>
            <a:off x="838200" y="1825625"/>
            <a:ext cx="7325360" cy="4351338"/>
          </a:xfrm>
        </p:spPr>
        <p:txBody>
          <a:bodyPr vert="horz" lIns="91440" tIns="45720" rIns="91440" bIns="45720" rtlCol="0" anchor="t">
            <a:normAutofit/>
          </a:bodyPr>
          <a:lstStyle/>
          <a:p>
            <a:r>
              <a:rPr lang="en-US"/>
              <a:t>Now we are going to put that number through the sigmoid function</a:t>
            </a:r>
          </a:p>
          <a:p>
            <a:r>
              <a:rPr lang="en-US"/>
              <a:t>Sigmoid(58) = 1 </a:t>
            </a:r>
          </a:p>
          <a:p>
            <a:r>
              <a:rPr lang="en-US"/>
              <a:t>(sigmoid contrains output between 0 and 1. Sigmoid is not the only activation function choice. In implementation, not always popular, but popular for examples. We'll see why later). </a:t>
            </a:r>
            <a:endParaRPr lang="en-US" dirty="0"/>
          </a:p>
          <a:p>
            <a:r>
              <a:rPr lang="en-US"/>
              <a:t>So Frank's output is 1. </a:t>
            </a:r>
            <a:endParaRPr lang="en-US" dirty="0"/>
          </a:p>
        </p:txBody>
      </p:sp>
      <p:sp>
        <p:nvSpPr>
          <p:cNvPr id="4" name="TextBox 3">
            <a:extLst>
              <a:ext uri="{FF2B5EF4-FFF2-40B4-BE49-F238E27FC236}">
                <a16:creationId xmlns:a16="http://schemas.microsoft.com/office/drawing/2014/main" id="{3D383271-EA3C-382D-E1B5-419632C14991}"/>
              </a:ext>
            </a:extLst>
          </p:cNvPr>
          <p:cNvSpPr txBox="1"/>
          <p:nvPr/>
        </p:nvSpPr>
        <p:spPr>
          <a:xfrm>
            <a:off x="9285178" y="206384"/>
            <a:ext cx="2743200" cy="3782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a:t>Pizza Box weight is 1</a:t>
            </a:r>
          </a:p>
          <a:p>
            <a:pPr marL="285750" indent="-285750">
              <a:lnSpc>
                <a:spcPct val="90000"/>
              </a:lnSpc>
              <a:spcBef>
                <a:spcPts val="1000"/>
              </a:spcBef>
              <a:buFont typeface="Arial"/>
              <a:buChar char="•"/>
            </a:pPr>
            <a:r>
              <a:rPr lang="en-US" sz="2000"/>
              <a:t>Greasiness % is 10</a:t>
            </a:r>
          </a:p>
          <a:p>
            <a:pPr marL="285750" indent="-285750">
              <a:lnSpc>
                <a:spcPct val="90000"/>
              </a:lnSpc>
              <a:spcBef>
                <a:spcPts val="1000"/>
              </a:spcBef>
              <a:buFont typeface="Arial"/>
              <a:buChar char="•"/>
            </a:pPr>
            <a:r>
              <a:rPr lang="en-US" sz="2000"/>
              <a:t>Frank's Pizza box weight weight is 2</a:t>
            </a:r>
          </a:p>
          <a:p>
            <a:pPr marL="285750" indent="-285750">
              <a:lnSpc>
                <a:spcPct val="90000"/>
              </a:lnSpc>
              <a:spcBef>
                <a:spcPts val="1000"/>
              </a:spcBef>
              <a:buFont typeface="Arial"/>
              <a:buChar char="•"/>
            </a:pPr>
            <a:r>
              <a:rPr lang="en-US" sz="2000"/>
              <a:t>Frank's greasiness % weight is 5</a:t>
            </a:r>
          </a:p>
          <a:p>
            <a:pPr marL="285750" indent="-285750">
              <a:lnSpc>
                <a:spcPct val="90000"/>
              </a:lnSpc>
              <a:spcBef>
                <a:spcPts val="1000"/>
              </a:spcBef>
              <a:buFont typeface="Arial"/>
              <a:buChar char="•"/>
            </a:pPr>
            <a:r>
              <a:rPr lang="en-US" sz="2000"/>
              <a:t>Frank's bias term is 6</a:t>
            </a:r>
          </a:p>
          <a:p>
            <a:pPr marL="285750" indent="-285750">
              <a:lnSpc>
                <a:spcPct val="90000"/>
              </a:lnSpc>
              <a:spcBef>
                <a:spcPts val="1000"/>
              </a:spcBef>
              <a:buFont typeface="Arial"/>
              <a:buChar char="•"/>
            </a:pPr>
            <a:r>
              <a:rPr lang="en-US" sz="2000"/>
              <a:t>Frank's activation function process of choice is Sigmoid</a:t>
            </a:r>
          </a:p>
        </p:txBody>
      </p:sp>
    </p:spTree>
    <p:extLst>
      <p:ext uri="{BB962C8B-B14F-4D97-AF65-F5344CB8AC3E}">
        <p14:creationId xmlns:p14="http://schemas.microsoft.com/office/powerpoint/2010/main" val="37723711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8214-9CE6-3E07-3F83-8A0FE99C1772}"/>
              </a:ext>
            </a:extLst>
          </p:cNvPr>
          <p:cNvSpPr>
            <a:spLocks noGrp="1"/>
          </p:cNvSpPr>
          <p:nvPr>
            <p:ph type="title"/>
          </p:nvPr>
        </p:nvSpPr>
        <p:spPr/>
        <p:txBody>
          <a:bodyPr/>
          <a:lstStyle/>
          <a:p>
            <a:r>
              <a:rPr lang="en-US"/>
              <a:t>Neural Network</a:t>
            </a:r>
            <a:endParaRPr lang="en-US" dirty="0"/>
          </a:p>
        </p:txBody>
      </p:sp>
      <p:sp>
        <p:nvSpPr>
          <p:cNvPr id="3" name="Content Placeholder 2">
            <a:extLst>
              <a:ext uri="{FF2B5EF4-FFF2-40B4-BE49-F238E27FC236}">
                <a16:creationId xmlns:a16="http://schemas.microsoft.com/office/drawing/2014/main" id="{65A0087A-748F-8FF2-2526-304CF4CC2690}"/>
              </a:ext>
            </a:extLst>
          </p:cNvPr>
          <p:cNvSpPr>
            <a:spLocks noGrp="1"/>
          </p:cNvSpPr>
          <p:nvPr>
            <p:ph idx="1"/>
          </p:nvPr>
        </p:nvSpPr>
        <p:spPr/>
        <p:txBody>
          <a:bodyPr vert="horz" lIns="91440" tIns="45720" rIns="91440" bIns="45720" rtlCol="0" anchor="t">
            <a:normAutofit/>
          </a:bodyPr>
          <a:lstStyle/>
          <a:p>
            <a:r>
              <a:rPr lang="en-US"/>
              <a:t>Each node carries out the same transformation, but with different weights and bias terms</a:t>
            </a:r>
          </a:p>
          <a:p>
            <a:r>
              <a:rPr lang="en-US"/>
              <a:t>Neurons in different layers have different inputs</a:t>
            </a:r>
            <a:endParaRPr lang="en-US" dirty="0"/>
          </a:p>
          <a:p>
            <a:r>
              <a:rPr lang="en-US"/>
              <a:t>Neurons in the same layer have the same input, however</a:t>
            </a:r>
            <a:endParaRPr lang="en-US" dirty="0"/>
          </a:p>
        </p:txBody>
      </p:sp>
    </p:spTree>
    <p:extLst>
      <p:ext uri="{BB962C8B-B14F-4D97-AF65-F5344CB8AC3E}">
        <p14:creationId xmlns:p14="http://schemas.microsoft.com/office/powerpoint/2010/main" val="3022382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453BC7B-336E-D053-5C17-21A03998243E}"/>
              </a:ext>
            </a:extLst>
          </p:cNvPr>
          <p:cNvSpPr/>
          <p:nvPr/>
        </p:nvSpPr>
        <p:spPr>
          <a:xfrm>
            <a:off x="2253671" y="3597563"/>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83BD67E-3982-C232-196C-3BD4A4CE691C}"/>
              </a:ext>
            </a:extLst>
          </p:cNvPr>
          <p:cNvSpPr/>
          <p:nvPr/>
        </p:nvSpPr>
        <p:spPr>
          <a:xfrm>
            <a:off x="2242125" y="206201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8574E6-048D-71BE-67DB-A3DEBF88FB40}"/>
              </a:ext>
            </a:extLst>
          </p:cNvPr>
          <p:cNvSpPr txBox="1"/>
          <p:nvPr/>
        </p:nvSpPr>
        <p:spPr>
          <a:xfrm>
            <a:off x="1750290" y="52134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Master Chef Layer</a:t>
            </a:r>
          </a:p>
        </p:txBody>
      </p:sp>
      <p:grpSp>
        <p:nvGrpSpPr>
          <p:cNvPr id="20" name="Group 19">
            <a:extLst>
              <a:ext uri="{FF2B5EF4-FFF2-40B4-BE49-F238E27FC236}">
                <a16:creationId xmlns:a16="http://schemas.microsoft.com/office/drawing/2014/main" id="{D1841562-06AC-8BE9-B91D-B7B159F1297B}"/>
              </a:ext>
            </a:extLst>
          </p:cNvPr>
          <p:cNvGrpSpPr/>
          <p:nvPr/>
        </p:nvGrpSpPr>
        <p:grpSpPr>
          <a:xfrm>
            <a:off x="1846348" y="4672676"/>
            <a:ext cx="1821872" cy="480290"/>
            <a:chOff x="5361708" y="5343237"/>
            <a:chExt cx="1821872" cy="480290"/>
          </a:xfrm>
        </p:grpSpPr>
        <p:sp>
          <p:nvSpPr>
            <p:cNvPr id="21" name="Rectangle 20">
              <a:extLst>
                <a:ext uri="{FF2B5EF4-FFF2-40B4-BE49-F238E27FC236}">
                  <a16:creationId xmlns:a16="http://schemas.microsoft.com/office/drawing/2014/main" id="{245CF3D1-9632-8DB2-A84B-F7E2EE794AE4}"/>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DC3833-374A-AAD2-17CD-D04C6E59AFE6}"/>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BCC8D1-8582-E428-0FD9-66731734E33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3BE5AB1-E9ED-DFDC-5806-427A61E4B547}"/>
              </a:ext>
            </a:extLst>
          </p:cNvPr>
          <p:cNvSpPr txBox="1"/>
          <p:nvPr/>
        </p:nvSpPr>
        <p:spPr>
          <a:xfrm>
            <a:off x="104370" y="1647305"/>
            <a:ext cx="12288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Input </a:t>
            </a:r>
          </a:p>
        </p:txBody>
      </p:sp>
      <p:sp>
        <p:nvSpPr>
          <p:cNvPr id="33" name="TextBox 32">
            <a:extLst>
              <a:ext uri="{FF2B5EF4-FFF2-40B4-BE49-F238E27FC236}">
                <a16:creationId xmlns:a16="http://schemas.microsoft.com/office/drawing/2014/main" id="{FEA157CB-89F7-A613-3649-20E173540347}"/>
              </a:ext>
            </a:extLst>
          </p:cNvPr>
          <p:cNvSpPr txBox="1"/>
          <p:nvPr/>
        </p:nvSpPr>
        <p:spPr>
          <a:xfrm>
            <a:off x="104370" y="2388985"/>
            <a:ext cx="185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Box </a:t>
            </a:r>
            <a:endParaRPr lang="en-US"/>
          </a:p>
          <a:p>
            <a:r>
              <a:rPr lang="en-US" sz="2000"/>
              <a:t>Weight: 1</a:t>
            </a:r>
            <a:endParaRPr lang="en-US"/>
          </a:p>
        </p:txBody>
      </p:sp>
      <p:sp>
        <p:nvSpPr>
          <p:cNvPr id="34" name="TextBox 33">
            <a:extLst>
              <a:ext uri="{FF2B5EF4-FFF2-40B4-BE49-F238E27FC236}">
                <a16:creationId xmlns:a16="http://schemas.microsoft.com/office/drawing/2014/main" id="{BB3006D0-5006-705F-1A1A-63ED2947352B}"/>
              </a:ext>
            </a:extLst>
          </p:cNvPr>
          <p:cNvSpPr txBox="1"/>
          <p:nvPr/>
        </p:nvSpPr>
        <p:spPr>
          <a:xfrm>
            <a:off x="53570" y="3181465"/>
            <a:ext cx="185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Greasiness </a:t>
            </a:r>
            <a:endParaRPr lang="en-US" sz="2000" dirty="0"/>
          </a:p>
          <a:p>
            <a:r>
              <a:rPr lang="en-US" sz="2000"/>
              <a:t>%: 20</a:t>
            </a:r>
          </a:p>
        </p:txBody>
      </p:sp>
      <p:sp>
        <p:nvSpPr>
          <p:cNvPr id="35" name="TextBox 34">
            <a:extLst>
              <a:ext uri="{FF2B5EF4-FFF2-40B4-BE49-F238E27FC236}">
                <a16:creationId xmlns:a16="http://schemas.microsoft.com/office/drawing/2014/main" id="{154CDA8F-6102-5FD2-A244-551B838229D0}"/>
              </a:ext>
            </a:extLst>
          </p:cNvPr>
          <p:cNvSpPr txBox="1"/>
          <p:nvPr/>
        </p:nvSpPr>
        <p:spPr>
          <a:xfrm>
            <a:off x="2024610" y="128154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Layer 1</a:t>
            </a:r>
            <a:endParaRPr lang="en-US"/>
          </a:p>
        </p:txBody>
      </p:sp>
      <p:sp>
        <p:nvSpPr>
          <p:cNvPr id="3" name="TextBox 2">
            <a:extLst>
              <a:ext uri="{FF2B5EF4-FFF2-40B4-BE49-F238E27FC236}">
                <a16:creationId xmlns:a16="http://schemas.microsoft.com/office/drawing/2014/main" id="{B8CCB359-CC5A-B3A7-8AC1-80F8461DE824}"/>
              </a:ext>
            </a:extLst>
          </p:cNvPr>
          <p:cNvSpPr txBox="1"/>
          <p:nvPr/>
        </p:nvSpPr>
        <p:spPr>
          <a:xfrm>
            <a:off x="2400530" y="241946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Frank</a:t>
            </a:r>
            <a:endParaRPr lang="en-US"/>
          </a:p>
        </p:txBody>
      </p:sp>
      <p:sp>
        <p:nvSpPr>
          <p:cNvPr id="5" name="TextBox 4">
            <a:extLst>
              <a:ext uri="{FF2B5EF4-FFF2-40B4-BE49-F238E27FC236}">
                <a16:creationId xmlns:a16="http://schemas.microsoft.com/office/drawing/2014/main" id="{A93711C4-187B-516A-998C-A86FE14B1095}"/>
              </a:ext>
            </a:extLst>
          </p:cNvPr>
          <p:cNvSpPr txBox="1"/>
          <p:nvPr/>
        </p:nvSpPr>
        <p:spPr>
          <a:xfrm>
            <a:off x="2380210" y="3953625"/>
            <a:ext cx="8936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Helen</a:t>
            </a:r>
            <a:endParaRPr lang="en-US"/>
          </a:p>
        </p:txBody>
      </p:sp>
      <p:cxnSp>
        <p:nvCxnSpPr>
          <p:cNvPr id="4" name="Straight Arrow Connector 3">
            <a:extLst>
              <a:ext uri="{FF2B5EF4-FFF2-40B4-BE49-F238E27FC236}">
                <a16:creationId xmlns:a16="http://schemas.microsoft.com/office/drawing/2014/main" id="{38A975BA-B44F-E82E-8D1A-830ECE2A6E41}"/>
              </a:ext>
            </a:extLst>
          </p:cNvPr>
          <p:cNvCxnSpPr/>
          <p:nvPr/>
        </p:nvCxnSpPr>
        <p:spPr>
          <a:xfrm>
            <a:off x="1483360" y="2636520"/>
            <a:ext cx="76200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F254B94-D277-08A9-239C-8F0C1D2DC173}"/>
              </a:ext>
            </a:extLst>
          </p:cNvPr>
          <p:cNvCxnSpPr>
            <a:cxnSpLocks/>
          </p:cNvCxnSpPr>
          <p:nvPr/>
        </p:nvCxnSpPr>
        <p:spPr>
          <a:xfrm flipV="1">
            <a:off x="1828800" y="2992119"/>
            <a:ext cx="508000" cy="39624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642FFE1-C2D5-F08D-C86B-6DD5CDC8C9FD}"/>
              </a:ext>
            </a:extLst>
          </p:cNvPr>
          <p:cNvCxnSpPr>
            <a:cxnSpLocks/>
          </p:cNvCxnSpPr>
          <p:nvPr/>
        </p:nvCxnSpPr>
        <p:spPr>
          <a:xfrm>
            <a:off x="1524000" y="2626358"/>
            <a:ext cx="802640" cy="118872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C1584D-032E-1A21-680C-6BA0B228205A}"/>
              </a:ext>
            </a:extLst>
          </p:cNvPr>
          <p:cNvCxnSpPr>
            <a:cxnSpLocks/>
          </p:cNvCxnSpPr>
          <p:nvPr/>
        </p:nvCxnSpPr>
        <p:spPr>
          <a:xfrm>
            <a:off x="1838960" y="3408677"/>
            <a:ext cx="375920" cy="518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1E7340A-0D13-AEFE-6AD1-D83D51EAD880}"/>
              </a:ext>
            </a:extLst>
          </p:cNvPr>
          <p:cNvSpPr txBox="1"/>
          <p:nvPr/>
        </p:nvSpPr>
        <p:spPr>
          <a:xfrm>
            <a:off x="3761970" y="2358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Frank's info</a:t>
            </a:r>
          </a:p>
        </p:txBody>
      </p:sp>
      <p:sp>
        <p:nvSpPr>
          <p:cNvPr id="10" name="TextBox 9">
            <a:extLst>
              <a:ext uri="{FF2B5EF4-FFF2-40B4-BE49-F238E27FC236}">
                <a16:creationId xmlns:a16="http://schemas.microsoft.com/office/drawing/2014/main" id="{B1CF73A7-86B2-64CF-06EE-CD04B5A88D44}"/>
              </a:ext>
            </a:extLst>
          </p:cNvPr>
          <p:cNvSpPr txBox="1"/>
          <p:nvPr/>
        </p:nvSpPr>
        <p:spPr>
          <a:xfrm>
            <a:off x="3761970" y="388250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Helen's info</a:t>
            </a:r>
            <a:endParaRPr lang="en-US" dirty="0"/>
          </a:p>
        </p:txBody>
      </p:sp>
      <p:cxnSp>
        <p:nvCxnSpPr>
          <p:cNvPr id="11" name="Straight Arrow Connector 10">
            <a:extLst>
              <a:ext uri="{FF2B5EF4-FFF2-40B4-BE49-F238E27FC236}">
                <a16:creationId xmlns:a16="http://schemas.microsoft.com/office/drawing/2014/main" id="{0A6315B8-E8DF-45CC-5110-A3AD4BF8AF39}"/>
              </a:ext>
            </a:extLst>
          </p:cNvPr>
          <p:cNvCxnSpPr>
            <a:cxnSpLocks/>
          </p:cNvCxnSpPr>
          <p:nvPr/>
        </p:nvCxnSpPr>
        <p:spPr>
          <a:xfrm>
            <a:off x="3180080" y="2555239"/>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AC51A57-9681-360E-9F20-77EC3C404CC0}"/>
              </a:ext>
            </a:extLst>
          </p:cNvPr>
          <p:cNvCxnSpPr>
            <a:cxnSpLocks/>
          </p:cNvCxnSpPr>
          <p:nvPr/>
        </p:nvCxnSpPr>
        <p:spPr>
          <a:xfrm>
            <a:off x="3180079" y="411987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9CCB666-C0F2-F082-56DD-C3DCF69ED358}"/>
              </a:ext>
            </a:extLst>
          </p:cNvPr>
          <p:cNvSpPr/>
          <p:nvPr/>
        </p:nvSpPr>
        <p:spPr>
          <a:xfrm>
            <a:off x="6134792" y="2347884"/>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4F7B616-0F8A-2A4B-A821-3FF91137CE98}"/>
              </a:ext>
            </a:extLst>
          </p:cNvPr>
          <p:cNvSpPr/>
          <p:nvPr/>
        </p:nvSpPr>
        <p:spPr>
          <a:xfrm>
            <a:off x="6123246" y="81233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08DBFB-73A8-895E-960F-E6D2350B05EB}"/>
              </a:ext>
            </a:extLst>
          </p:cNvPr>
          <p:cNvSpPr/>
          <p:nvPr/>
        </p:nvSpPr>
        <p:spPr>
          <a:xfrm>
            <a:off x="6123246" y="3929610"/>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89F4AF6-289C-EDAF-C444-83E7581FC0AB}"/>
              </a:ext>
            </a:extLst>
          </p:cNvPr>
          <p:cNvSpPr txBox="1"/>
          <p:nvPr/>
        </p:nvSpPr>
        <p:spPr>
          <a:xfrm>
            <a:off x="5773650" y="561986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Cardboard Experts</a:t>
            </a:r>
          </a:p>
        </p:txBody>
      </p:sp>
      <p:grpSp>
        <p:nvGrpSpPr>
          <p:cNvPr id="42" name="Group 41">
            <a:extLst>
              <a:ext uri="{FF2B5EF4-FFF2-40B4-BE49-F238E27FC236}">
                <a16:creationId xmlns:a16="http://schemas.microsoft.com/office/drawing/2014/main" id="{3C00F44F-A560-40C5-76D0-E9EC645E9F23}"/>
              </a:ext>
            </a:extLst>
          </p:cNvPr>
          <p:cNvGrpSpPr/>
          <p:nvPr/>
        </p:nvGrpSpPr>
        <p:grpSpPr>
          <a:xfrm>
            <a:off x="5778268" y="5058757"/>
            <a:ext cx="1821872" cy="480290"/>
            <a:chOff x="5361708" y="5343237"/>
            <a:chExt cx="1821872" cy="480290"/>
          </a:xfrm>
        </p:grpSpPr>
        <p:sp>
          <p:nvSpPr>
            <p:cNvPr id="39" name="Rectangle 38">
              <a:extLst>
                <a:ext uri="{FF2B5EF4-FFF2-40B4-BE49-F238E27FC236}">
                  <a16:creationId xmlns:a16="http://schemas.microsoft.com/office/drawing/2014/main" id="{D30C5E41-3DFF-EE16-572E-FC021EBF13B3}"/>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7C4567-F6A7-C4AA-B1AD-66E53C9B19C9}"/>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464D16-4924-5F3A-F3CD-690B51AF6C2E}"/>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37FCA4-FC92-5696-5E2D-6CE06CF898D6}"/>
              </a:ext>
            </a:extLst>
          </p:cNvPr>
          <p:cNvSpPr txBox="1"/>
          <p:nvPr/>
        </p:nvSpPr>
        <p:spPr>
          <a:xfrm>
            <a:off x="6281650" y="116978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a:t>
            </a:r>
          </a:p>
        </p:txBody>
      </p:sp>
      <p:sp>
        <p:nvSpPr>
          <p:cNvPr id="28" name="TextBox 27">
            <a:extLst>
              <a:ext uri="{FF2B5EF4-FFF2-40B4-BE49-F238E27FC236}">
                <a16:creationId xmlns:a16="http://schemas.microsoft.com/office/drawing/2014/main" id="{56AB85C4-6F40-3432-704C-BF169736B159}"/>
              </a:ext>
            </a:extLst>
          </p:cNvPr>
          <p:cNvSpPr txBox="1"/>
          <p:nvPr/>
        </p:nvSpPr>
        <p:spPr>
          <a:xfrm>
            <a:off x="6322290" y="270394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a:t>
            </a:r>
            <a:endParaRPr lang="en-US" dirty="0"/>
          </a:p>
        </p:txBody>
      </p:sp>
      <p:sp>
        <p:nvSpPr>
          <p:cNvPr id="31" name="TextBox 30">
            <a:extLst>
              <a:ext uri="{FF2B5EF4-FFF2-40B4-BE49-F238E27FC236}">
                <a16:creationId xmlns:a16="http://schemas.microsoft.com/office/drawing/2014/main" id="{D0834700-3137-17BB-E65B-6DD97CBF732B}"/>
              </a:ext>
            </a:extLst>
          </p:cNvPr>
          <p:cNvSpPr txBox="1"/>
          <p:nvPr/>
        </p:nvSpPr>
        <p:spPr>
          <a:xfrm>
            <a:off x="6210530" y="4288905"/>
            <a:ext cx="9342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a:t>
            </a:r>
            <a:endParaRPr lang="en-US" dirty="0" err="1"/>
          </a:p>
        </p:txBody>
      </p:sp>
      <p:sp>
        <p:nvSpPr>
          <p:cNvPr id="6" name="TextBox 5">
            <a:extLst>
              <a:ext uri="{FF2B5EF4-FFF2-40B4-BE49-F238E27FC236}">
                <a16:creationId xmlns:a16="http://schemas.microsoft.com/office/drawing/2014/main" id="{666B6F06-2CC6-E27C-E132-E7FF8FA7E3D1}"/>
              </a:ext>
            </a:extLst>
          </p:cNvPr>
          <p:cNvSpPr txBox="1"/>
          <p:nvPr/>
        </p:nvSpPr>
        <p:spPr>
          <a:xfrm>
            <a:off x="5946370" y="52185"/>
            <a:ext cx="14625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2</a:t>
            </a:r>
            <a:endParaRPr lang="en-US" dirty="0"/>
          </a:p>
        </p:txBody>
      </p:sp>
      <p:cxnSp>
        <p:nvCxnSpPr>
          <p:cNvPr id="14" name="Straight Arrow Connector 13">
            <a:extLst>
              <a:ext uri="{FF2B5EF4-FFF2-40B4-BE49-F238E27FC236}">
                <a16:creationId xmlns:a16="http://schemas.microsoft.com/office/drawing/2014/main" id="{7F40990E-C72B-F612-E65C-DF23955EA8A2}"/>
              </a:ext>
            </a:extLst>
          </p:cNvPr>
          <p:cNvCxnSpPr>
            <a:cxnSpLocks/>
          </p:cNvCxnSpPr>
          <p:nvPr/>
        </p:nvCxnSpPr>
        <p:spPr>
          <a:xfrm flipV="1">
            <a:off x="5293359" y="1397000"/>
            <a:ext cx="762000" cy="11988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213D53-BE13-3A06-04BE-AEE7FE8F0FF7}"/>
              </a:ext>
            </a:extLst>
          </p:cNvPr>
          <p:cNvCxnSpPr>
            <a:cxnSpLocks/>
          </p:cNvCxnSpPr>
          <p:nvPr/>
        </p:nvCxnSpPr>
        <p:spPr>
          <a:xfrm>
            <a:off x="5293358" y="2616200"/>
            <a:ext cx="650240" cy="1016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0957DBE-C707-5D21-D2E8-A706556771CD}"/>
              </a:ext>
            </a:extLst>
          </p:cNvPr>
          <p:cNvCxnSpPr>
            <a:cxnSpLocks/>
          </p:cNvCxnSpPr>
          <p:nvPr/>
        </p:nvCxnSpPr>
        <p:spPr>
          <a:xfrm>
            <a:off x="5333997" y="2595879"/>
            <a:ext cx="751840" cy="1524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8B9516-F274-DBFD-B12D-2808C8998683}"/>
              </a:ext>
            </a:extLst>
          </p:cNvPr>
          <p:cNvCxnSpPr>
            <a:cxnSpLocks/>
          </p:cNvCxnSpPr>
          <p:nvPr/>
        </p:nvCxnSpPr>
        <p:spPr>
          <a:xfrm flipV="1">
            <a:off x="5191756" y="3185158"/>
            <a:ext cx="914400" cy="8940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32B9649-F946-09B6-4F87-9A1E08807FD4}"/>
              </a:ext>
            </a:extLst>
          </p:cNvPr>
          <p:cNvCxnSpPr>
            <a:cxnSpLocks/>
          </p:cNvCxnSpPr>
          <p:nvPr/>
        </p:nvCxnSpPr>
        <p:spPr>
          <a:xfrm flipV="1">
            <a:off x="5201916" y="1925317"/>
            <a:ext cx="894080" cy="2113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54ABE7-88B0-24AA-F2DE-EBE42742ED1E}"/>
              </a:ext>
            </a:extLst>
          </p:cNvPr>
          <p:cNvCxnSpPr>
            <a:cxnSpLocks/>
          </p:cNvCxnSpPr>
          <p:nvPr/>
        </p:nvCxnSpPr>
        <p:spPr>
          <a:xfrm>
            <a:off x="5181596" y="4099557"/>
            <a:ext cx="762000" cy="3352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3CDD08-45F5-3EEC-F00B-D7507161B839}"/>
              </a:ext>
            </a:extLst>
          </p:cNvPr>
          <p:cNvSpPr txBox="1"/>
          <p:nvPr/>
        </p:nvSpPr>
        <p:spPr>
          <a:xfrm>
            <a:off x="7592290" y="11697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Betty's info</a:t>
            </a:r>
          </a:p>
        </p:txBody>
      </p:sp>
      <p:sp>
        <p:nvSpPr>
          <p:cNvPr id="43" name="TextBox 42">
            <a:extLst>
              <a:ext uri="{FF2B5EF4-FFF2-40B4-BE49-F238E27FC236}">
                <a16:creationId xmlns:a16="http://schemas.microsoft.com/office/drawing/2014/main" id="{E67FC416-1AA5-A673-35B6-9A51DEF9A531}"/>
              </a:ext>
            </a:extLst>
          </p:cNvPr>
          <p:cNvSpPr txBox="1"/>
          <p:nvPr/>
        </p:nvSpPr>
        <p:spPr>
          <a:xfrm>
            <a:off x="7592290" y="270394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Clint's info</a:t>
            </a:r>
            <a:endParaRPr lang="en-US" dirty="0"/>
          </a:p>
        </p:txBody>
      </p:sp>
      <p:cxnSp>
        <p:nvCxnSpPr>
          <p:cNvPr id="44" name="Straight Arrow Connector 43">
            <a:extLst>
              <a:ext uri="{FF2B5EF4-FFF2-40B4-BE49-F238E27FC236}">
                <a16:creationId xmlns:a16="http://schemas.microsoft.com/office/drawing/2014/main" id="{1E58E343-6AEA-085E-0EFF-CBB9F15A88AA}"/>
              </a:ext>
            </a:extLst>
          </p:cNvPr>
          <p:cNvCxnSpPr>
            <a:cxnSpLocks/>
          </p:cNvCxnSpPr>
          <p:nvPr/>
        </p:nvCxnSpPr>
        <p:spPr>
          <a:xfrm>
            <a:off x="6969760" y="1366518"/>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46122F8-E3C2-0BC0-546D-945A4A94A4A2}"/>
              </a:ext>
            </a:extLst>
          </p:cNvPr>
          <p:cNvCxnSpPr>
            <a:cxnSpLocks/>
          </p:cNvCxnSpPr>
          <p:nvPr/>
        </p:nvCxnSpPr>
        <p:spPr>
          <a:xfrm>
            <a:off x="7061198" y="2900677"/>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431238B-120C-81C5-BD81-A4DFE18183B6}"/>
              </a:ext>
            </a:extLst>
          </p:cNvPr>
          <p:cNvCxnSpPr>
            <a:cxnSpLocks/>
          </p:cNvCxnSpPr>
          <p:nvPr/>
        </p:nvCxnSpPr>
        <p:spPr>
          <a:xfrm>
            <a:off x="7091677" y="4475476"/>
            <a:ext cx="629920" cy="101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32D3385-2025-5341-AD1E-340386FE3040}"/>
              </a:ext>
            </a:extLst>
          </p:cNvPr>
          <p:cNvSpPr txBox="1"/>
          <p:nvPr/>
        </p:nvSpPr>
        <p:spPr>
          <a:xfrm>
            <a:off x="7724370" y="4268585"/>
            <a:ext cx="16048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Emeril's info</a:t>
            </a:r>
            <a:endParaRPr lang="en-US" dirty="0"/>
          </a:p>
        </p:txBody>
      </p:sp>
      <p:sp>
        <p:nvSpPr>
          <p:cNvPr id="17" name="Oval 16">
            <a:extLst>
              <a:ext uri="{FF2B5EF4-FFF2-40B4-BE49-F238E27FC236}">
                <a16:creationId xmlns:a16="http://schemas.microsoft.com/office/drawing/2014/main" id="{B8D6C4B5-2042-6100-C1F9-C5872A01211D}"/>
              </a:ext>
            </a:extLst>
          </p:cNvPr>
          <p:cNvSpPr/>
          <p:nvPr/>
        </p:nvSpPr>
        <p:spPr>
          <a:xfrm>
            <a:off x="9719885" y="2255058"/>
            <a:ext cx="1108363" cy="11222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E00AF53-EB16-A959-F49A-16412E70C462}"/>
              </a:ext>
            </a:extLst>
          </p:cNvPr>
          <p:cNvSpPr txBox="1"/>
          <p:nvPr/>
        </p:nvSpPr>
        <p:spPr>
          <a:xfrm>
            <a:off x="9878290" y="2612505"/>
            <a:ext cx="8123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Dave</a:t>
            </a:r>
          </a:p>
        </p:txBody>
      </p:sp>
      <p:sp>
        <p:nvSpPr>
          <p:cNvPr id="52" name="TextBox 51">
            <a:extLst>
              <a:ext uri="{FF2B5EF4-FFF2-40B4-BE49-F238E27FC236}">
                <a16:creationId xmlns:a16="http://schemas.microsoft.com/office/drawing/2014/main" id="{0D83730A-6654-6F83-8853-D40B0239DD92}"/>
              </a:ext>
            </a:extLst>
          </p:cNvPr>
          <p:cNvSpPr txBox="1"/>
          <p:nvPr/>
        </p:nvSpPr>
        <p:spPr>
          <a:xfrm>
            <a:off x="9563330" y="4329545"/>
            <a:ext cx="2316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Deliveryman</a:t>
            </a:r>
          </a:p>
        </p:txBody>
      </p:sp>
      <p:grpSp>
        <p:nvGrpSpPr>
          <p:cNvPr id="53" name="Group 52">
            <a:extLst>
              <a:ext uri="{FF2B5EF4-FFF2-40B4-BE49-F238E27FC236}">
                <a16:creationId xmlns:a16="http://schemas.microsoft.com/office/drawing/2014/main" id="{87B42CE1-28B6-564C-6AFA-AD29043CDA23}"/>
              </a:ext>
            </a:extLst>
          </p:cNvPr>
          <p:cNvGrpSpPr/>
          <p:nvPr/>
        </p:nvGrpSpPr>
        <p:grpSpPr>
          <a:xfrm>
            <a:off x="9567948" y="3768437"/>
            <a:ext cx="1821872" cy="480290"/>
            <a:chOff x="5361708" y="5343237"/>
            <a:chExt cx="1821872" cy="480290"/>
          </a:xfrm>
        </p:grpSpPr>
        <p:sp>
          <p:nvSpPr>
            <p:cNvPr id="54" name="Rectangle 53">
              <a:extLst>
                <a:ext uri="{FF2B5EF4-FFF2-40B4-BE49-F238E27FC236}">
                  <a16:creationId xmlns:a16="http://schemas.microsoft.com/office/drawing/2014/main" id="{9A4E67BF-E910-C7DF-08AA-9DF7B798DAF6}"/>
                </a:ext>
              </a:extLst>
            </p:cNvPr>
            <p:cNvSpPr/>
            <p:nvPr/>
          </p:nvSpPr>
          <p:spPr>
            <a:xfrm>
              <a:off x="5421745" y="5698837"/>
              <a:ext cx="1690254" cy="12469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7882D03-12CC-141B-E716-AB47043B176C}"/>
                </a:ext>
              </a:extLst>
            </p:cNvPr>
            <p:cNvSpPr/>
            <p:nvPr/>
          </p:nvSpPr>
          <p:spPr>
            <a:xfrm rot="-5400000">
              <a:off x="6876471"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9AA89FD-8BB7-7048-57FD-ED89DA968D65}"/>
                </a:ext>
              </a:extLst>
            </p:cNvPr>
            <p:cNvSpPr/>
            <p:nvPr/>
          </p:nvSpPr>
          <p:spPr>
            <a:xfrm rot="-5400000">
              <a:off x="5190834" y="5514111"/>
              <a:ext cx="477983" cy="13623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B3EDFD36-94AE-CAC6-7B66-31778607E9BA}"/>
              </a:ext>
            </a:extLst>
          </p:cNvPr>
          <p:cNvCxnSpPr>
            <a:cxnSpLocks/>
          </p:cNvCxnSpPr>
          <p:nvPr/>
        </p:nvCxnSpPr>
        <p:spPr>
          <a:xfrm>
            <a:off x="8930639" y="1407157"/>
            <a:ext cx="802640" cy="10769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ED0812A-47E9-1A8C-FE75-57494AE84123}"/>
              </a:ext>
            </a:extLst>
          </p:cNvPr>
          <p:cNvCxnSpPr>
            <a:cxnSpLocks/>
          </p:cNvCxnSpPr>
          <p:nvPr/>
        </p:nvCxnSpPr>
        <p:spPr>
          <a:xfrm flipV="1">
            <a:off x="8910318" y="2626356"/>
            <a:ext cx="853440" cy="284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32ED7A9-4D24-C019-6036-659D9A241D2D}"/>
              </a:ext>
            </a:extLst>
          </p:cNvPr>
          <p:cNvCxnSpPr>
            <a:cxnSpLocks/>
          </p:cNvCxnSpPr>
          <p:nvPr/>
        </p:nvCxnSpPr>
        <p:spPr>
          <a:xfrm flipV="1">
            <a:off x="9245597" y="2839716"/>
            <a:ext cx="497840" cy="163576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0263F9D2-F736-4FD9-63DA-491B50446D84}"/>
              </a:ext>
            </a:extLst>
          </p:cNvPr>
          <p:cNvCxnSpPr>
            <a:cxnSpLocks/>
          </p:cNvCxnSpPr>
          <p:nvPr/>
        </p:nvCxnSpPr>
        <p:spPr>
          <a:xfrm flipV="1">
            <a:off x="10728958" y="2778756"/>
            <a:ext cx="640080" cy="3048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1D984F2E-5D2E-ABFB-3F9B-F1EBAEE1243D}"/>
              </a:ext>
            </a:extLst>
          </p:cNvPr>
          <p:cNvSpPr txBox="1"/>
          <p:nvPr/>
        </p:nvSpPr>
        <p:spPr>
          <a:xfrm>
            <a:off x="10823170" y="1687945"/>
            <a:ext cx="160481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Cheese</a:t>
            </a:r>
          </a:p>
          <a:p>
            <a:r>
              <a:rPr lang="en-US" sz="2000" dirty="0"/>
              <a:t>Or</a:t>
            </a:r>
          </a:p>
          <a:p>
            <a:r>
              <a:rPr lang="en-US" sz="2000" dirty="0"/>
              <a:t>Pepperoni</a:t>
            </a:r>
          </a:p>
        </p:txBody>
      </p:sp>
      <p:sp>
        <p:nvSpPr>
          <p:cNvPr id="62" name="TextBox 61">
            <a:extLst>
              <a:ext uri="{FF2B5EF4-FFF2-40B4-BE49-F238E27FC236}">
                <a16:creationId xmlns:a16="http://schemas.microsoft.com/office/drawing/2014/main" id="{C514BBE0-DAA8-76E7-8DAF-070EC8F73C5C}"/>
              </a:ext>
            </a:extLst>
          </p:cNvPr>
          <p:cNvSpPr txBox="1"/>
          <p:nvPr/>
        </p:nvSpPr>
        <p:spPr>
          <a:xfrm>
            <a:off x="9238210" y="52185"/>
            <a:ext cx="26411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Layer 3</a:t>
            </a:r>
          </a:p>
          <a:p>
            <a:r>
              <a:rPr lang="en-US" sz="3200" dirty="0"/>
              <a:t>(Output)</a:t>
            </a:r>
          </a:p>
        </p:txBody>
      </p:sp>
      <p:sp>
        <p:nvSpPr>
          <p:cNvPr id="57" name="TextBox 56">
            <a:extLst>
              <a:ext uri="{FF2B5EF4-FFF2-40B4-BE49-F238E27FC236}">
                <a16:creationId xmlns:a16="http://schemas.microsoft.com/office/drawing/2014/main" id="{F231BC2D-B62D-D71C-280F-9B0C10FC8EFD}"/>
              </a:ext>
            </a:extLst>
          </p:cNvPr>
          <p:cNvSpPr txBox="1"/>
          <p:nvPr/>
        </p:nvSpPr>
        <p:spPr>
          <a:xfrm>
            <a:off x="4066770" y="1982585"/>
            <a:ext cx="5380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45</a:t>
            </a:r>
            <a:endParaRPr lang="en-US" dirty="0"/>
          </a:p>
        </p:txBody>
      </p:sp>
      <p:sp>
        <p:nvSpPr>
          <p:cNvPr id="61" name="TextBox 60">
            <a:extLst>
              <a:ext uri="{FF2B5EF4-FFF2-40B4-BE49-F238E27FC236}">
                <a16:creationId xmlns:a16="http://schemas.microsoft.com/office/drawing/2014/main" id="{7FB0AD10-E649-D463-6C5B-9550DEB79102}"/>
              </a:ext>
            </a:extLst>
          </p:cNvPr>
          <p:cNvSpPr txBox="1"/>
          <p:nvPr/>
        </p:nvSpPr>
        <p:spPr>
          <a:xfrm>
            <a:off x="4066770" y="3486265"/>
            <a:ext cx="5380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27</a:t>
            </a:r>
            <a:endParaRPr lang="en-US" dirty="0"/>
          </a:p>
        </p:txBody>
      </p:sp>
      <p:sp>
        <p:nvSpPr>
          <p:cNvPr id="63" name="TextBox 62">
            <a:extLst>
              <a:ext uri="{FF2B5EF4-FFF2-40B4-BE49-F238E27FC236}">
                <a16:creationId xmlns:a16="http://schemas.microsoft.com/office/drawing/2014/main" id="{89E2FB98-8040-4FE3-0D38-4602F14DBE3D}"/>
              </a:ext>
            </a:extLst>
          </p:cNvPr>
          <p:cNvSpPr txBox="1"/>
          <p:nvPr/>
        </p:nvSpPr>
        <p:spPr>
          <a:xfrm>
            <a:off x="7988530" y="81418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101</a:t>
            </a:r>
            <a:endParaRPr lang="en-US" dirty="0"/>
          </a:p>
        </p:txBody>
      </p:sp>
      <p:sp>
        <p:nvSpPr>
          <p:cNvPr id="64" name="TextBox 63">
            <a:extLst>
              <a:ext uri="{FF2B5EF4-FFF2-40B4-BE49-F238E27FC236}">
                <a16:creationId xmlns:a16="http://schemas.microsoft.com/office/drawing/2014/main" id="{E7D13439-7A3D-CED5-7352-0B47E8F12D81}"/>
              </a:ext>
            </a:extLst>
          </p:cNvPr>
          <p:cNvSpPr txBox="1"/>
          <p:nvPr/>
        </p:nvSpPr>
        <p:spPr>
          <a:xfrm>
            <a:off x="7988530" y="225690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0.3</a:t>
            </a:r>
            <a:endParaRPr lang="en-US" dirty="0"/>
          </a:p>
        </p:txBody>
      </p:sp>
      <p:sp>
        <p:nvSpPr>
          <p:cNvPr id="65" name="TextBox 64">
            <a:extLst>
              <a:ext uri="{FF2B5EF4-FFF2-40B4-BE49-F238E27FC236}">
                <a16:creationId xmlns:a16="http://schemas.microsoft.com/office/drawing/2014/main" id="{81E65589-5DFA-04CA-0DC9-BE21E16AC80A}"/>
              </a:ext>
            </a:extLst>
          </p:cNvPr>
          <p:cNvSpPr txBox="1"/>
          <p:nvPr/>
        </p:nvSpPr>
        <p:spPr>
          <a:xfrm>
            <a:off x="8029170" y="3862185"/>
            <a:ext cx="741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16</a:t>
            </a:r>
            <a:endParaRPr lang="en-US" dirty="0"/>
          </a:p>
        </p:txBody>
      </p:sp>
    </p:spTree>
    <p:extLst>
      <p:ext uri="{BB962C8B-B14F-4D97-AF65-F5344CB8AC3E}">
        <p14:creationId xmlns:p14="http://schemas.microsoft.com/office/powerpoint/2010/main" val="2919266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1D1E7-019E-5540-3BF1-29CF1FDA51CC}"/>
              </a:ext>
            </a:extLst>
          </p:cNvPr>
          <p:cNvSpPr>
            <a:spLocks noGrp="1"/>
          </p:cNvSpPr>
          <p:nvPr>
            <p:ph type="title"/>
          </p:nvPr>
        </p:nvSpPr>
        <p:spPr/>
        <p:txBody>
          <a:bodyPr/>
          <a:lstStyle/>
          <a:p>
            <a:r>
              <a:rPr lang="en-US" dirty="0"/>
              <a:t>Your neural network</a:t>
            </a:r>
          </a:p>
        </p:txBody>
      </p:sp>
      <p:sp>
        <p:nvSpPr>
          <p:cNvPr id="3" name="Content Placeholder 2">
            <a:extLst>
              <a:ext uri="{FF2B5EF4-FFF2-40B4-BE49-F238E27FC236}">
                <a16:creationId xmlns:a16="http://schemas.microsoft.com/office/drawing/2014/main" id="{8F5C4168-B9F4-9DB8-9459-2CFC8945CEAB}"/>
              </a:ext>
            </a:extLst>
          </p:cNvPr>
          <p:cNvSpPr>
            <a:spLocks noGrp="1"/>
          </p:cNvSpPr>
          <p:nvPr>
            <p:ph idx="1"/>
          </p:nvPr>
        </p:nvSpPr>
        <p:spPr>
          <a:xfrm>
            <a:off x="838200" y="1825625"/>
            <a:ext cx="5040086" cy="4351338"/>
          </a:xfrm>
        </p:spPr>
        <p:txBody>
          <a:bodyPr vert="horz" lIns="91440" tIns="45720" rIns="91440" bIns="45720" rtlCol="0" anchor="t">
            <a:normAutofit fontScale="62500" lnSpcReduction="20000"/>
          </a:bodyPr>
          <a:lstStyle/>
          <a:p>
            <a:r>
              <a:rPr lang="en-US" dirty="0"/>
              <a:t>We know a fair amount about electrical activity in your brain</a:t>
            </a:r>
          </a:p>
          <a:p>
            <a:r>
              <a:rPr lang="en-US"/>
              <a:t>Fancy pictures</a:t>
            </a:r>
          </a:p>
          <a:p>
            <a:r>
              <a:rPr lang="en-US"/>
              <a:t>One zillion studies that talk about how something "lights up your brain"</a:t>
            </a:r>
          </a:p>
          <a:p>
            <a:r>
              <a:rPr lang="en-US" dirty="0"/>
              <a:t>Electrical activity related to the firing of different places in your </a:t>
            </a:r>
            <a:r>
              <a:rPr lang="en-US"/>
              <a:t>neural network, different groups of neurons </a:t>
            </a:r>
          </a:p>
          <a:p>
            <a:r>
              <a:rPr lang="en-US" dirty="0"/>
              <a:t>Your brain is "plastic", neurons can change and die, and the connections between them can change over time </a:t>
            </a:r>
          </a:p>
          <a:p>
            <a:r>
              <a:rPr lang="en-US" dirty="0"/>
              <a:t>Studies suggest that the basic connections in your neural network are set in place pretty close</a:t>
            </a:r>
            <a:r>
              <a:rPr lang="en-US"/>
              <a:t> to from birth</a:t>
            </a:r>
          </a:p>
          <a:p>
            <a:r>
              <a:rPr lang="en-US" dirty="0"/>
              <a:t>But the strength of the connections between them changes all throughout your life </a:t>
            </a:r>
          </a:p>
        </p:txBody>
      </p:sp>
      <p:pic>
        <p:nvPicPr>
          <p:cNvPr id="4" name="Picture 3" descr="Reality testing and learning to change our opinions | The ...">
            <a:extLst>
              <a:ext uri="{FF2B5EF4-FFF2-40B4-BE49-F238E27FC236}">
                <a16:creationId xmlns:a16="http://schemas.microsoft.com/office/drawing/2014/main" id="{CFFC32A2-E405-F01F-CD79-003E89879400}"/>
              </a:ext>
            </a:extLst>
          </p:cNvPr>
          <p:cNvPicPr>
            <a:picLocks noChangeAspect="1"/>
          </p:cNvPicPr>
          <p:nvPr/>
        </p:nvPicPr>
        <p:blipFill>
          <a:blip r:embed="rId2"/>
          <a:stretch>
            <a:fillRect/>
          </a:stretch>
        </p:blipFill>
        <p:spPr>
          <a:xfrm>
            <a:off x="6096000" y="1828801"/>
            <a:ext cx="5889171" cy="2939142"/>
          </a:xfrm>
          <a:prstGeom prst="rect">
            <a:avLst/>
          </a:prstGeom>
        </p:spPr>
      </p:pic>
      <p:sp>
        <p:nvSpPr>
          <p:cNvPr id="5" name="TextBox 4">
            <a:extLst>
              <a:ext uri="{FF2B5EF4-FFF2-40B4-BE49-F238E27FC236}">
                <a16:creationId xmlns:a16="http://schemas.microsoft.com/office/drawing/2014/main" id="{D52BF624-B344-23AF-554E-FED12C308C8E}"/>
              </a:ext>
            </a:extLst>
          </p:cNvPr>
          <p:cNvSpPr txBox="1"/>
          <p:nvPr/>
        </p:nvSpPr>
        <p:spPr>
          <a:xfrm>
            <a:off x="6955972" y="4876800"/>
            <a:ext cx="43978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https://www.eitrainingcompany.com/2017/05/reality-testing-and-learning-to-change-our-opinions/</a:t>
            </a:r>
          </a:p>
        </p:txBody>
      </p:sp>
    </p:spTree>
    <p:extLst>
      <p:ext uri="{BB962C8B-B14F-4D97-AF65-F5344CB8AC3E}">
        <p14:creationId xmlns:p14="http://schemas.microsoft.com/office/powerpoint/2010/main" val="16745606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C809-DAA3-48FA-1353-D4AE7998C7FB}"/>
              </a:ext>
            </a:extLst>
          </p:cNvPr>
          <p:cNvSpPr>
            <a:spLocks noGrp="1"/>
          </p:cNvSpPr>
          <p:nvPr>
            <p:ph type="title"/>
          </p:nvPr>
        </p:nvSpPr>
        <p:spPr/>
        <p:txBody>
          <a:bodyPr/>
          <a:lstStyle/>
          <a:p>
            <a:r>
              <a:rPr lang="en-US"/>
              <a:t>Error</a:t>
            </a:r>
          </a:p>
        </p:txBody>
      </p:sp>
      <p:sp>
        <p:nvSpPr>
          <p:cNvPr id="3" name="Content Placeholder 2">
            <a:extLst>
              <a:ext uri="{FF2B5EF4-FFF2-40B4-BE49-F238E27FC236}">
                <a16:creationId xmlns:a16="http://schemas.microsoft.com/office/drawing/2014/main" id="{8D04B9D0-E1E3-65ED-E8EE-ACCB876201D5}"/>
              </a:ext>
            </a:extLst>
          </p:cNvPr>
          <p:cNvSpPr>
            <a:spLocks noGrp="1"/>
          </p:cNvSpPr>
          <p:nvPr>
            <p:ph idx="1"/>
          </p:nvPr>
        </p:nvSpPr>
        <p:spPr/>
        <p:txBody>
          <a:bodyPr vert="horz" lIns="91440" tIns="45720" rIns="91440" bIns="45720" rtlCol="0" anchor="t">
            <a:normAutofit/>
          </a:bodyPr>
          <a:lstStyle/>
          <a:p>
            <a:r>
              <a:rPr lang="en-US" dirty="0"/>
              <a:t>The output of the network was not necessarily correct</a:t>
            </a:r>
          </a:p>
          <a:p>
            <a:r>
              <a:rPr lang="en-US" dirty="0"/>
              <a:t>You can calculate the </a:t>
            </a:r>
            <a:r>
              <a:rPr lang="en-US" b="1" dirty="0"/>
              <a:t>error </a:t>
            </a:r>
            <a:r>
              <a:rPr lang="en-US" dirty="0"/>
              <a:t>of a network guess with any applicable error function</a:t>
            </a:r>
          </a:p>
          <a:p>
            <a:r>
              <a:rPr lang="en-US" dirty="0"/>
              <a:t>Lots of options – similar to our tabular data </a:t>
            </a:r>
          </a:p>
          <a:p>
            <a:r>
              <a:rPr lang="en-US" dirty="0"/>
              <a:t>We can use MSE or something similar </a:t>
            </a:r>
          </a:p>
        </p:txBody>
      </p:sp>
    </p:spTree>
    <p:extLst>
      <p:ext uri="{BB962C8B-B14F-4D97-AF65-F5344CB8AC3E}">
        <p14:creationId xmlns:p14="http://schemas.microsoft.com/office/powerpoint/2010/main" val="30193349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Neural Network Hyperparameters</a:t>
            </a:r>
          </a:p>
        </p:txBody>
      </p:sp>
      <p:sp>
        <p:nvSpPr>
          <p:cNvPr id="5" name="Subtitle 4">
            <a:extLst>
              <a:ext uri="{FF2B5EF4-FFF2-40B4-BE49-F238E27FC236}">
                <a16:creationId xmlns:a16="http://schemas.microsoft.com/office/drawing/2014/main" id="{CED79A75-DF05-A083-8BE2-C86171AE92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61272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7D90-1E9E-7284-4A66-BDAF84B6703C}"/>
              </a:ext>
            </a:extLst>
          </p:cNvPr>
          <p:cNvSpPr>
            <a:spLocks noGrp="1"/>
          </p:cNvSpPr>
          <p:nvPr>
            <p:ph type="title"/>
          </p:nvPr>
        </p:nvSpPr>
        <p:spPr/>
        <p:txBody>
          <a:bodyPr/>
          <a:lstStyle/>
          <a:p>
            <a:r>
              <a:rPr lang="en-US" dirty="0"/>
              <a:t>Hyperparameters are...</a:t>
            </a:r>
          </a:p>
        </p:txBody>
      </p:sp>
      <p:sp>
        <p:nvSpPr>
          <p:cNvPr id="3" name="Content Placeholder 2">
            <a:extLst>
              <a:ext uri="{FF2B5EF4-FFF2-40B4-BE49-F238E27FC236}">
                <a16:creationId xmlns:a16="http://schemas.microsoft.com/office/drawing/2014/main" id="{4B851261-B047-024E-3A0F-4D89AE9E36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14467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7D90-1E9E-7284-4A66-BDAF84B6703C}"/>
              </a:ext>
            </a:extLst>
          </p:cNvPr>
          <p:cNvSpPr>
            <a:spLocks noGrp="1"/>
          </p:cNvSpPr>
          <p:nvPr>
            <p:ph type="title"/>
          </p:nvPr>
        </p:nvSpPr>
        <p:spPr/>
        <p:txBody>
          <a:bodyPr/>
          <a:lstStyle/>
          <a:p>
            <a:r>
              <a:rPr lang="en-US" dirty="0"/>
              <a:t>Hyperparameters are...</a:t>
            </a:r>
          </a:p>
        </p:txBody>
      </p:sp>
      <p:sp>
        <p:nvSpPr>
          <p:cNvPr id="3" name="Content Placeholder 2">
            <a:extLst>
              <a:ext uri="{FF2B5EF4-FFF2-40B4-BE49-F238E27FC236}">
                <a16:creationId xmlns:a16="http://schemas.microsoft.com/office/drawing/2014/main" id="{4B851261-B047-024E-3A0F-4D89AE9E36A9}"/>
              </a:ext>
            </a:extLst>
          </p:cNvPr>
          <p:cNvSpPr>
            <a:spLocks noGrp="1"/>
          </p:cNvSpPr>
          <p:nvPr>
            <p:ph idx="1"/>
          </p:nvPr>
        </p:nvSpPr>
        <p:spPr/>
        <p:txBody>
          <a:bodyPr vert="horz" lIns="91440" tIns="45720" rIns="91440" bIns="45720" rtlCol="0" anchor="t">
            <a:normAutofit/>
          </a:bodyPr>
          <a:lstStyle/>
          <a:p>
            <a:r>
              <a:rPr lang="en-US" dirty="0"/>
              <a:t>Parameters that the engineer sets</a:t>
            </a:r>
          </a:p>
          <a:p>
            <a:r>
              <a:rPr lang="en-US" dirty="0"/>
              <a:t>Generally, the model is not adjusting them during training </a:t>
            </a:r>
          </a:p>
        </p:txBody>
      </p:sp>
    </p:spTree>
    <p:extLst>
      <p:ext uri="{BB962C8B-B14F-4D97-AF65-F5344CB8AC3E}">
        <p14:creationId xmlns:p14="http://schemas.microsoft.com/office/powerpoint/2010/main" val="8058216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74A4-2432-E082-BF92-64FDFB1A1D19}"/>
              </a:ext>
            </a:extLst>
          </p:cNvPr>
          <p:cNvSpPr>
            <a:spLocks noGrp="1"/>
          </p:cNvSpPr>
          <p:nvPr>
            <p:ph type="title"/>
          </p:nvPr>
        </p:nvSpPr>
        <p:spPr/>
        <p:txBody>
          <a:bodyPr/>
          <a:lstStyle/>
          <a:p>
            <a:r>
              <a:rPr lang="en-US" dirty="0"/>
              <a:t>Neural Network Hyperparameters</a:t>
            </a:r>
          </a:p>
        </p:txBody>
      </p:sp>
      <p:sp>
        <p:nvSpPr>
          <p:cNvPr id="3" name="Content Placeholder 2">
            <a:extLst>
              <a:ext uri="{FF2B5EF4-FFF2-40B4-BE49-F238E27FC236}">
                <a16:creationId xmlns:a16="http://schemas.microsoft.com/office/drawing/2014/main" id="{E7974D9F-266A-3CA7-3868-654433785CF8}"/>
              </a:ext>
            </a:extLst>
          </p:cNvPr>
          <p:cNvSpPr>
            <a:spLocks noGrp="1"/>
          </p:cNvSpPr>
          <p:nvPr>
            <p:ph idx="1"/>
          </p:nvPr>
        </p:nvSpPr>
        <p:spPr>
          <a:xfrm>
            <a:off x="838200" y="1825625"/>
            <a:ext cx="4500419" cy="4351338"/>
          </a:xfrm>
        </p:spPr>
        <p:txBody>
          <a:bodyPr vert="horz" lIns="91440" tIns="45720" rIns="91440" bIns="45720" rtlCol="0" anchor="t">
            <a:normAutofit/>
          </a:bodyPr>
          <a:lstStyle/>
          <a:p>
            <a:r>
              <a:rPr lang="en-US" dirty="0"/>
              <a:t>There are a lot of them</a:t>
            </a:r>
          </a:p>
          <a:p>
            <a:r>
              <a:rPr lang="en-US" dirty="0"/>
              <a:t>Tuning them is often the majority of what you will be doing </a:t>
            </a:r>
          </a:p>
        </p:txBody>
      </p:sp>
      <p:pic>
        <p:nvPicPr>
          <p:cNvPr id="4" name="Picture 3" descr="A collage of a person&amp;#39;s head&#10;&#10;Description automatically generated">
            <a:extLst>
              <a:ext uri="{FF2B5EF4-FFF2-40B4-BE49-F238E27FC236}">
                <a16:creationId xmlns:a16="http://schemas.microsoft.com/office/drawing/2014/main" id="{46A57D7A-666F-DAC6-D00D-FE8D975ACF39}"/>
              </a:ext>
            </a:extLst>
          </p:cNvPr>
          <p:cNvPicPr>
            <a:picLocks noChangeAspect="1"/>
          </p:cNvPicPr>
          <p:nvPr/>
        </p:nvPicPr>
        <p:blipFill>
          <a:blip r:embed="rId2"/>
          <a:stretch>
            <a:fillRect/>
          </a:stretch>
        </p:blipFill>
        <p:spPr>
          <a:xfrm>
            <a:off x="8128000" y="1558925"/>
            <a:ext cx="3509819" cy="4340514"/>
          </a:xfrm>
          <a:prstGeom prst="rect">
            <a:avLst/>
          </a:prstGeom>
        </p:spPr>
      </p:pic>
      <p:sp>
        <p:nvSpPr>
          <p:cNvPr id="6" name="TextBox 5">
            <a:extLst>
              <a:ext uri="{FF2B5EF4-FFF2-40B4-BE49-F238E27FC236}">
                <a16:creationId xmlns:a16="http://schemas.microsoft.com/office/drawing/2014/main" id="{93C7DEF0-11A2-DF43-83B5-72DC4758DF6A}"/>
              </a:ext>
            </a:extLst>
          </p:cNvPr>
          <p:cNvSpPr txBox="1"/>
          <p:nvPr/>
        </p:nvSpPr>
        <p:spPr>
          <a:xfrm>
            <a:off x="8592127" y="6063673"/>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https://medium.com/@dyllanjrusher00/dont-get-stuck-tuning-hyperparameters-c9d2b29f004d</a:t>
            </a:r>
          </a:p>
        </p:txBody>
      </p:sp>
    </p:spTree>
    <p:extLst>
      <p:ext uri="{BB962C8B-B14F-4D97-AF65-F5344CB8AC3E}">
        <p14:creationId xmlns:p14="http://schemas.microsoft.com/office/powerpoint/2010/main" val="2223623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74A4-2432-E082-BF92-64FDFB1A1D19}"/>
              </a:ext>
            </a:extLst>
          </p:cNvPr>
          <p:cNvSpPr>
            <a:spLocks noGrp="1"/>
          </p:cNvSpPr>
          <p:nvPr>
            <p:ph type="title"/>
          </p:nvPr>
        </p:nvSpPr>
        <p:spPr/>
        <p:txBody>
          <a:bodyPr/>
          <a:lstStyle/>
          <a:p>
            <a:r>
              <a:rPr lang="en-US" dirty="0"/>
              <a:t>Neural Network Hyperparameters</a:t>
            </a:r>
          </a:p>
        </p:txBody>
      </p:sp>
      <p:sp>
        <p:nvSpPr>
          <p:cNvPr id="3" name="Content Placeholder 2">
            <a:extLst>
              <a:ext uri="{FF2B5EF4-FFF2-40B4-BE49-F238E27FC236}">
                <a16:creationId xmlns:a16="http://schemas.microsoft.com/office/drawing/2014/main" id="{E7974D9F-266A-3CA7-3868-654433785CF8}"/>
              </a:ext>
            </a:extLst>
          </p:cNvPr>
          <p:cNvSpPr>
            <a:spLocks noGrp="1"/>
          </p:cNvSpPr>
          <p:nvPr>
            <p:ph idx="1"/>
          </p:nvPr>
        </p:nvSpPr>
        <p:spPr/>
        <p:txBody>
          <a:bodyPr vert="horz" lIns="91440" tIns="45720" rIns="91440" bIns="45720" rtlCol="0" anchor="t">
            <a:normAutofit lnSpcReduction="10000"/>
          </a:bodyPr>
          <a:lstStyle/>
          <a:p>
            <a:r>
              <a:rPr lang="en-US" dirty="0"/>
              <a:t>Number of layers</a:t>
            </a:r>
          </a:p>
          <a:p>
            <a:r>
              <a:rPr lang="en-US" dirty="0"/>
              <a:t>Number of nodes in each layer</a:t>
            </a:r>
          </a:p>
          <a:p>
            <a:r>
              <a:rPr lang="en-US" dirty="0"/>
              <a:t>Activation function selection</a:t>
            </a:r>
          </a:p>
          <a:p>
            <a:r>
              <a:rPr lang="en-US" dirty="0"/>
              <a:t>Regularization</a:t>
            </a:r>
          </a:p>
          <a:p>
            <a:r>
              <a:rPr lang="en-US" dirty="0"/>
              <a:t>Cost/Loss/Error function selection</a:t>
            </a:r>
          </a:p>
          <a:p>
            <a:r>
              <a:rPr lang="en-US" dirty="0"/>
              <a:t>Batch size per error backpropagation</a:t>
            </a:r>
          </a:p>
          <a:p>
            <a:r>
              <a:rPr lang="en-US" dirty="0"/>
              <a:t>Learning rate and/or optimizer </a:t>
            </a:r>
          </a:p>
          <a:p>
            <a:r>
              <a:rPr lang="en-US" dirty="0"/>
              <a:t>Number of epochs</a:t>
            </a:r>
          </a:p>
          <a:p>
            <a:r>
              <a:rPr lang="en-US" dirty="0"/>
              <a:t>Data Augmentation </a:t>
            </a:r>
          </a:p>
        </p:txBody>
      </p:sp>
    </p:spTree>
    <p:extLst>
      <p:ext uri="{BB962C8B-B14F-4D97-AF65-F5344CB8AC3E}">
        <p14:creationId xmlns:p14="http://schemas.microsoft.com/office/powerpoint/2010/main" val="32250617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4ED8-038B-8F5A-6FAD-9D6E9869D1FD}"/>
              </a:ext>
            </a:extLst>
          </p:cNvPr>
          <p:cNvSpPr>
            <a:spLocks noGrp="1"/>
          </p:cNvSpPr>
          <p:nvPr>
            <p:ph type="title"/>
          </p:nvPr>
        </p:nvSpPr>
        <p:spPr/>
        <p:txBody>
          <a:bodyPr/>
          <a:lstStyle/>
          <a:p>
            <a:r>
              <a:rPr lang="en-US" dirty="0"/>
              <a:t>Number of layers</a:t>
            </a:r>
          </a:p>
        </p:txBody>
      </p:sp>
      <p:sp>
        <p:nvSpPr>
          <p:cNvPr id="3" name="Content Placeholder 2">
            <a:extLst>
              <a:ext uri="{FF2B5EF4-FFF2-40B4-BE49-F238E27FC236}">
                <a16:creationId xmlns:a16="http://schemas.microsoft.com/office/drawing/2014/main" id="{4E2CE277-4688-B60F-4BF7-7EF2FAFC751F}"/>
              </a:ext>
            </a:extLst>
          </p:cNvPr>
          <p:cNvSpPr>
            <a:spLocks noGrp="1"/>
          </p:cNvSpPr>
          <p:nvPr>
            <p:ph idx="1"/>
          </p:nvPr>
        </p:nvSpPr>
        <p:spPr>
          <a:xfrm>
            <a:off x="838200" y="1825625"/>
            <a:ext cx="6162964" cy="4351338"/>
          </a:xfrm>
        </p:spPr>
        <p:txBody>
          <a:bodyPr vert="horz" lIns="91440" tIns="45720" rIns="91440" bIns="45720" rtlCol="0" anchor="t">
            <a:normAutofit fontScale="92500" lnSpcReduction="20000"/>
          </a:bodyPr>
          <a:lstStyle/>
          <a:p>
            <a:r>
              <a:rPr lang="en-US" dirty="0"/>
              <a:t>When we refer to neural network "deepness", we are usually referring to how many layers are in the network, rather than how many nodes per layer</a:t>
            </a:r>
          </a:p>
          <a:p>
            <a:r>
              <a:rPr lang="en-US" dirty="0"/>
              <a:t>Though deepness is more realistically a function of both</a:t>
            </a:r>
          </a:p>
          <a:p>
            <a:r>
              <a:rPr lang="en-US" dirty="0"/>
              <a:t>RULE OF THUMB (this is just typical! Not true in all cases!)</a:t>
            </a:r>
          </a:p>
          <a:p>
            <a:pPr lvl="1">
              <a:buFont typeface="Courier New" panose="020B0604020202020204" pitchFamily="34" charset="0"/>
              <a:buChar char="o"/>
            </a:pPr>
            <a:r>
              <a:rPr lang="en-US" dirty="0"/>
              <a:t>More layers = more capacity to learn</a:t>
            </a:r>
          </a:p>
          <a:p>
            <a:pPr lvl="1">
              <a:buFont typeface="Courier New" panose="020B0604020202020204" pitchFamily="34" charset="0"/>
              <a:buChar char="o"/>
            </a:pPr>
            <a:r>
              <a:rPr lang="en-US" dirty="0"/>
              <a:t>More layers = better for large amounts of data/high dimensional data</a:t>
            </a:r>
          </a:p>
          <a:p>
            <a:pPr lvl="1">
              <a:buFont typeface="Courier New" panose="020B0604020202020204" pitchFamily="34" charset="0"/>
              <a:buChar char="o"/>
            </a:pPr>
            <a:r>
              <a:rPr lang="en-US" dirty="0"/>
              <a:t>More layers = higher chance of overfitting </a:t>
            </a:r>
          </a:p>
          <a:p>
            <a:pPr lvl="1">
              <a:buFont typeface="Courier New" panose="020B0604020202020204" pitchFamily="34" charset="0"/>
              <a:buChar char="o"/>
            </a:pPr>
            <a:r>
              <a:rPr lang="en-US" dirty="0"/>
              <a:t>More layers = more training time </a:t>
            </a:r>
          </a:p>
          <a:p>
            <a:pPr marL="0" indent="0">
              <a:buNone/>
            </a:pPr>
            <a:endParaRPr lang="en-US" dirty="0"/>
          </a:p>
        </p:txBody>
      </p:sp>
      <p:pic>
        <p:nvPicPr>
          <p:cNvPr id="4" name="Picture 3" descr="Follow us... - Machine Learning Memes for Convolutional Teens | Facebook">
            <a:extLst>
              <a:ext uri="{FF2B5EF4-FFF2-40B4-BE49-F238E27FC236}">
                <a16:creationId xmlns:a16="http://schemas.microsoft.com/office/drawing/2014/main" id="{94EDA5D1-41E7-9211-1F12-E3D8DABD4BFC}"/>
              </a:ext>
            </a:extLst>
          </p:cNvPr>
          <p:cNvPicPr>
            <a:picLocks noChangeAspect="1"/>
          </p:cNvPicPr>
          <p:nvPr/>
        </p:nvPicPr>
        <p:blipFill>
          <a:blip r:embed="rId2"/>
          <a:stretch>
            <a:fillRect/>
          </a:stretch>
        </p:blipFill>
        <p:spPr>
          <a:xfrm>
            <a:off x="6990917" y="1821873"/>
            <a:ext cx="4871893" cy="3618345"/>
          </a:xfrm>
          <a:prstGeom prst="rect">
            <a:avLst/>
          </a:prstGeom>
        </p:spPr>
      </p:pic>
      <p:sp>
        <p:nvSpPr>
          <p:cNvPr id="5" name="TextBox 4">
            <a:extLst>
              <a:ext uri="{FF2B5EF4-FFF2-40B4-BE49-F238E27FC236}">
                <a16:creationId xmlns:a16="http://schemas.microsoft.com/office/drawing/2014/main" id="{FD95AE5D-2E15-94DC-A8B5-938363FD10FE}"/>
              </a:ext>
            </a:extLst>
          </p:cNvPr>
          <p:cNvSpPr txBox="1"/>
          <p:nvPr/>
        </p:nvSpPr>
        <p:spPr>
          <a:xfrm>
            <a:off x="6987309" y="5555672"/>
            <a:ext cx="49599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https://www.facebook.com/convolutionalmemes/posts/follow-us-on-instagramhttpswwwinstagramcomrealmlmemes-debojeet/1326047464516417/</a:t>
            </a:r>
          </a:p>
        </p:txBody>
      </p:sp>
    </p:spTree>
    <p:extLst>
      <p:ext uri="{BB962C8B-B14F-4D97-AF65-F5344CB8AC3E}">
        <p14:creationId xmlns:p14="http://schemas.microsoft.com/office/powerpoint/2010/main" val="10592995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4581A-D647-CAAC-BF04-AFD255090734}"/>
              </a:ext>
            </a:extLst>
          </p:cNvPr>
          <p:cNvSpPr>
            <a:spLocks noGrp="1"/>
          </p:cNvSpPr>
          <p:nvPr>
            <p:ph type="title"/>
          </p:nvPr>
        </p:nvSpPr>
        <p:spPr/>
        <p:txBody>
          <a:bodyPr/>
          <a:lstStyle/>
          <a:p>
            <a:r>
              <a:rPr lang="en-US" dirty="0"/>
              <a:t>Number of nodes in each layer</a:t>
            </a:r>
          </a:p>
        </p:txBody>
      </p:sp>
      <p:sp>
        <p:nvSpPr>
          <p:cNvPr id="3" name="Content Placeholder 2">
            <a:extLst>
              <a:ext uri="{FF2B5EF4-FFF2-40B4-BE49-F238E27FC236}">
                <a16:creationId xmlns:a16="http://schemas.microsoft.com/office/drawing/2014/main" id="{4B122863-0873-14A4-68C5-BF3130D39F1D}"/>
              </a:ext>
            </a:extLst>
          </p:cNvPr>
          <p:cNvSpPr>
            <a:spLocks noGrp="1"/>
          </p:cNvSpPr>
          <p:nvPr>
            <p:ph idx="1"/>
          </p:nvPr>
        </p:nvSpPr>
        <p:spPr/>
        <p:txBody>
          <a:bodyPr vert="horz" lIns="91440" tIns="45720" rIns="91440" bIns="45720" rtlCol="0" anchor="t">
            <a:normAutofit/>
          </a:bodyPr>
          <a:lstStyle/>
          <a:p>
            <a:r>
              <a:rPr lang="en-US" dirty="0"/>
              <a:t>Hard to figure out how to set this</a:t>
            </a:r>
          </a:p>
          <a:p>
            <a:r>
              <a:rPr lang="en-US" dirty="0"/>
              <a:t>RULE OF THUMB: More nodes in a layer at beginning of network, less near end </a:t>
            </a:r>
          </a:p>
          <a:p>
            <a:r>
              <a:rPr lang="en-US" dirty="0"/>
              <a:t>Assuming we have sort of a feature pyramid </a:t>
            </a:r>
          </a:p>
          <a:p>
            <a:pPr lvl="1">
              <a:buFont typeface="Courier New" panose="020B0604020202020204" pitchFamily="34" charset="0"/>
              <a:buChar char="o"/>
            </a:pPr>
            <a:r>
              <a:rPr lang="en-US" dirty="0"/>
              <a:t>Start with "low level" features </a:t>
            </a:r>
          </a:p>
          <a:p>
            <a:pPr lvl="1">
              <a:buFont typeface="Courier New" panose="020B0604020202020204" pitchFamily="34" charset="0"/>
              <a:buChar char="o"/>
            </a:pPr>
            <a:r>
              <a:rPr lang="en-US" dirty="0"/>
              <a:t>Turn into progressively more informative features </a:t>
            </a:r>
          </a:p>
          <a:p>
            <a:r>
              <a:rPr lang="en-US" dirty="0"/>
              <a:t>End with usually same number of nodes as output classes </a:t>
            </a:r>
          </a:p>
        </p:txBody>
      </p:sp>
    </p:spTree>
    <p:extLst>
      <p:ext uri="{BB962C8B-B14F-4D97-AF65-F5344CB8AC3E}">
        <p14:creationId xmlns:p14="http://schemas.microsoft.com/office/powerpoint/2010/main" val="23266245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D8F66-57AB-CBBB-D0D0-46E58A22B346}"/>
              </a:ext>
            </a:extLst>
          </p:cNvPr>
          <p:cNvSpPr>
            <a:spLocks noGrp="1"/>
          </p:cNvSpPr>
          <p:nvPr>
            <p:ph type="title"/>
          </p:nvPr>
        </p:nvSpPr>
        <p:spPr/>
        <p:txBody>
          <a:bodyPr/>
          <a:lstStyle/>
          <a:p>
            <a:r>
              <a:rPr lang="en-US" dirty="0"/>
              <a:t>Example: Neural Network for Medicine Dispersal</a:t>
            </a:r>
          </a:p>
        </p:txBody>
      </p:sp>
      <p:sp>
        <p:nvSpPr>
          <p:cNvPr id="3" name="Content Placeholder 2">
            <a:extLst>
              <a:ext uri="{FF2B5EF4-FFF2-40B4-BE49-F238E27FC236}">
                <a16:creationId xmlns:a16="http://schemas.microsoft.com/office/drawing/2014/main" id="{FE74C59E-A8E5-35BC-D9D7-38E72721FBF5}"/>
              </a:ext>
            </a:extLst>
          </p:cNvPr>
          <p:cNvSpPr>
            <a:spLocks noGrp="1"/>
          </p:cNvSpPr>
          <p:nvPr>
            <p:ph idx="1"/>
          </p:nvPr>
        </p:nvSpPr>
        <p:spPr/>
        <p:txBody>
          <a:bodyPr vert="horz" lIns="91440" tIns="45720" rIns="91440" bIns="45720" rtlCol="0" anchor="t">
            <a:normAutofit/>
          </a:bodyPr>
          <a:lstStyle/>
          <a:p>
            <a:r>
              <a:rPr lang="en-US" dirty="0"/>
              <a:t>Which, by the way, is probably a terrible idea </a:t>
            </a:r>
          </a:p>
          <a:p>
            <a:r>
              <a:rPr lang="en-US" dirty="0"/>
              <a:t>Input: patient biometrics</a:t>
            </a:r>
          </a:p>
          <a:p>
            <a:pPr lvl="1">
              <a:buFont typeface="Courier New" panose="020B0604020202020204" pitchFamily="34" charset="0"/>
              <a:buChar char="o"/>
            </a:pPr>
            <a:r>
              <a:rPr lang="en-US" dirty="0"/>
              <a:t>Body temperature</a:t>
            </a:r>
          </a:p>
          <a:p>
            <a:pPr lvl="1">
              <a:buFont typeface="Courier New" panose="020B0604020202020204" pitchFamily="34" charset="0"/>
              <a:buChar char="o"/>
            </a:pPr>
            <a:r>
              <a:rPr lang="en-US" dirty="0"/>
              <a:t>Heart Rate </a:t>
            </a:r>
          </a:p>
          <a:p>
            <a:pPr lvl="1">
              <a:buFont typeface="Courier New" panose="020B0604020202020204" pitchFamily="34" charset="0"/>
              <a:buChar char="o"/>
            </a:pPr>
            <a:r>
              <a:rPr lang="en-US" dirty="0"/>
              <a:t>Sinus Pressure</a:t>
            </a:r>
          </a:p>
          <a:p>
            <a:pPr lvl="1">
              <a:buFont typeface="Courier New" panose="020B0604020202020204" pitchFamily="34" charset="0"/>
              <a:buChar char="o"/>
            </a:pPr>
            <a:r>
              <a:rPr lang="en-US" dirty="0"/>
              <a:t>Blood Pressure</a:t>
            </a:r>
          </a:p>
          <a:p>
            <a:pPr lvl="1">
              <a:buFont typeface="Courier New" panose="020B0604020202020204" pitchFamily="34" charset="0"/>
              <a:buChar char="o"/>
            </a:pPr>
            <a:r>
              <a:rPr lang="en-US" dirty="0"/>
              <a:t>Skin appearance</a:t>
            </a:r>
          </a:p>
          <a:p>
            <a:pPr lvl="1">
              <a:buFont typeface="Courier New" panose="020B0604020202020204" pitchFamily="34" charset="0"/>
              <a:buChar char="o"/>
            </a:pPr>
            <a:r>
              <a:rPr lang="en-US" dirty="0"/>
              <a:t>Skin feeling</a:t>
            </a:r>
          </a:p>
          <a:p>
            <a:pPr lvl="1">
              <a:buFont typeface="Courier New" panose="020B0604020202020204" pitchFamily="34" charset="0"/>
              <a:buChar char="o"/>
            </a:pPr>
            <a:r>
              <a:rPr lang="en-US" dirty="0"/>
              <a:t>Tonsil size</a:t>
            </a:r>
          </a:p>
        </p:txBody>
      </p:sp>
    </p:spTree>
    <p:extLst>
      <p:ext uri="{BB962C8B-B14F-4D97-AF65-F5344CB8AC3E}">
        <p14:creationId xmlns:p14="http://schemas.microsoft.com/office/powerpoint/2010/main" val="6548400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5BBF-2AEE-A5D4-3F31-8B5585ACA580}"/>
              </a:ext>
            </a:extLst>
          </p:cNvPr>
          <p:cNvSpPr>
            <a:spLocks noGrp="1"/>
          </p:cNvSpPr>
          <p:nvPr>
            <p:ph type="title"/>
          </p:nvPr>
        </p:nvSpPr>
        <p:spPr/>
        <p:txBody>
          <a:bodyPr/>
          <a:lstStyle/>
          <a:p>
            <a:r>
              <a:rPr lang="en-US" dirty="0"/>
              <a:t>Layer 1</a:t>
            </a:r>
          </a:p>
        </p:txBody>
      </p:sp>
      <p:sp>
        <p:nvSpPr>
          <p:cNvPr id="3" name="Content Placeholder 2">
            <a:extLst>
              <a:ext uri="{FF2B5EF4-FFF2-40B4-BE49-F238E27FC236}">
                <a16:creationId xmlns:a16="http://schemas.microsoft.com/office/drawing/2014/main" id="{7A02B50A-11D8-6AC4-EDCB-1277ED720222}"/>
              </a:ext>
            </a:extLst>
          </p:cNvPr>
          <p:cNvSpPr>
            <a:spLocks noGrp="1"/>
          </p:cNvSpPr>
          <p:nvPr>
            <p:ph idx="1"/>
          </p:nvPr>
        </p:nvSpPr>
        <p:spPr/>
        <p:txBody>
          <a:bodyPr vert="horz" lIns="91440" tIns="45720" rIns="91440" bIns="45720" rtlCol="0" anchor="t">
            <a:normAutofit/>
          </a:bodyPr>
          <a:lstStyle/>
          <a:p>
            <a:r>
              <a:rPr lang="en-US" dirty="0"/>
              <a:t>We hope it finds </a:t>
            </a:r>
            <a:r>
              <a:rPr lang="en-US" b="1" dirty="0"/>
              <a:t>symptoms</a:t>
            </a:r>
            <a:r>
              <a:rPr lang="en-US" dirty="0"/>
              <a:t>:</a:t>
            </a:r>
          </a:p>
          <a:p>
            <a:pPr lvl="1">
              <a:buFont typeface="Courier New" panose="020B0604020202020204" pitchFamily="34" charset="0"/>
              <a:buChar char="o"/>
            </a:pPr>
            <a:r>
              <a:rPr lang="en-US" dirty="0"/>
              <a:t>Body temp &gt; 101 = fever</a:t>
            </a:r>
          </a:p>
          <a:p>
            <a:pPr lvl="1">
              <a:buFont typeface="Courier New" panose="020B0604020202020204" pitchFamily="34" charset="0"/>
              <a:buChar char="o"/>
            </a:pPr>
            <a:r>
              <a:rPr lang="en-US" dirty="0"/>
              <a:t>Tonsil size abnormal AND sinus pressure= sore throat</a:t>
            </a:r>
          </a:p>
          <a:p>
            <a:pPr lvl="1">
              <a:buFont typeface="Courier New" panose="020B0604020202020204" pitchFamily="34" charset="0"/>
              <a:buChar char="o"/>
            </a:pPr>
            <a:r>
              <a:rPr lang="en-US" dirty="0"/>
              <a:t>Skin appearance is red  AND skin feeling is itchy = rash </a:t>
            </a:r>
          </a:p>
          <a:p>
            <a:pPr lvl="1">
              <a:buFont typeface="Courier New" panose="020B0604020202020204" pitchFamily="34" charset="0"/>
              <a:buChar char="o"/>
            </a:pPr>
            <a:endParaRPr lang="en-US" dirty="0"/>
          </a:p>
          <a:p>
            <a:pPr lvl="1">
              <a:buFont typeface="Courier New" panose="020B0604020202020204" pitchFamily="34" charset="0"/>
              <a:buChar char="o"/>
            </a:pPr>
            <a:endParaRPr lang="en-US" dirty="0"/>
          </a:p>
          <a:p>
            <a:pPr lvl="1">
              <a:buFont typeface="Courier New" panose="020B0604020202020204" pitchFamily="34" charset="0"/>
              <a:buChar char="o"/>
            </a:pPr>
            <a:endParaRPr lang="en-US" dirty="0"/>
          </a:p>
        </p:txBody>
      </p:sp>
    </p:spTree>
    <p:extLst>
      <p:ext uri="{BB962C8B-B14F-4D97-AF65-F5344CB8AC3E}">
        <p14:creationId xmlns:p14="http://schemas.microsoft.com/office/powerpoint/2010/main" val="777290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123</Slides>
  <Notes>0</Notes>
  <HiddenSlides>0</HiddenSlides>
  <MMClips>0</MMClips>
  <ScaleCrop>false</ScaleCrop>
  <HeadingPairs>
    <vt:vector size="4" baseType="variant">
      <vt:variant>
        <vt:lpstr>Theme</vt:lpstr>
      </vt:variant>
      <vt:variant>
        <vt:i4>1</vt:i4>
      </vt:variant>
      <vt:variant>
        <vt:lpstr>Slide Titles</vt:lpstr>
      </vt:variant>
      <vt:variant>
        <vt:i4>123</vt:i4>
      </vt:variant>
    </vt:vector>
  </HeadingPairs>
  <TitlesOfParts>
    <vt:vector size="124" baseType="lpstr">
      <vt:lpstr>office theme</vt:lpstr>
      <vt:lpstr>Neural Networks</vt:lpstr>
      <vt:lpstr>PowerPoint Presentation</vt:lpstr>
      <vt:lpstr>Neural Networks</vt:lpstr>
      <vt:lpstr>History of Neural Networks</vt:lpstr>
      <vt:lpstr>History of Neural Networks</vt:lpstr>
      <vt:lpstr>Inspiration behind Neural Networks</vt:lpstr>
      <vt:lpstr>Neuron</vt:lpstr>
      <vt:lpstr>Neuron</vt:lpstr>
      <vt:lpstr>Your neural network</vt:lpstr>
      <vt:lpstr>Neuroscience</vt:lpstr>
      <vt:lpstr>Neuroscience</vt:lpstr>
      <vt:lpstr>Architectures</vt:lpstr>
      <vt:lpstr>Why Spend So Much Time Talking About Brains?</vt:lpstr>
      <vt:lpstr>Why Spend So Much Time Talking About Brains?</vt:lpstr>
      <vt:lpstr>Why Spend So Much Time Talking About Brains?</vt:lpstr>
      <vt:lpstr>Why Spend So Much Time Talking About Brains?</vt:lpstr>
      <vt:lpstr>Why Spend So Much Time Talking About Brains?</vt:lpstr>
      <vt:lpstr>Why Spend So Much Time Talking About Brains?</vt:lpstr>
      <vt:lpstr>Brief Pause to Appreciate Your Brain</vt:lpstr>
      <vt:lpstr>Ok</vt:lpstr>
      <vt:lpstr>Base Unit of a Neural Network</vt:lpstr>
      <vt:lpstr>Neuron</vt:lpstr>
      <vt:lpstr>Neuron</vt:lpstr>
      <vt:lpstr>Neuron</vt:lpstr>
      <vt:lpstr>Neuron</vt:lpstr>
      <vt:lpstr>Multi Layer Perceptron</vt:lpstr>
      <vt:lpstr>Neural Networks</vt:lpstr>
      <vt:lpstr>Structure of a Neural Network</vt:lpstr>
      <vt:lpstr>PowerPoint Presentation</vt:lpstr>
      <vt:lpstr>PowerPoint Presentation</vt:lpstr>
      <vt:lpstr>PowerPoint Presentation</vt:lpstr>
      <vt:lpstr>PowerPoint Presentation</vt:lpstr>
      <vt:lpstr>PowerPoint Presentation</vt:lpstr>
      <vt:lpstr>How do inputs and outputs work?</vt:lpstr>
      <vt:lpstr>Neural Networks</vt:lpstr>
      <vt:lpstr>Easier to think about with an example</vt:lpstr>
      <vt:lpstr>Pizza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go through an example </vt:lpstr>
      <vt:lpstr>PowerPoint Presentation</vt:lpstr>
      <vt:lpstr>PowerPoint Presentation</vt:lpstr>
      <vt:lpstr>PowerPoint Presentation</vt:lpstr>
      <vt:lpstr>PowerPoint Presentation</vt:lpstr>
      <vt:lpstr>Important Information</vt:lpstr>
      <vt:lpstr>Important Information</vt:lpstr>
      <vt:lpstr>Neural Networks</vt:lpstr>
      <vt:lpstr>How does the Neuron Create New Information from the Inputs? </vt:lpstr>
      <vt:lpstr>Example</vt:lpstr>
      <vt:lpstr>Frank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Example</vt:lpstr>
      <vt:lpstr>Example</vt:lpstr>
      <vt:lpstr>Example</vt:lpstr>
      <vt:lpstr>Neural Network</vt:lpstr>
      <vt:lpstr>PowerPoint Presentation</vt:lpstr>
      <vt:lpstr>Error</vt:lpstr>
      <vt:lpstr>Neural Network Hyperparameters</vt:lpstr>
      <vt:lpstr>Hyperparameters are...</vt:lpstr>
      <vt:lpstr>Hyperparameters are...</vt:lpstr>
      <vt:lpstr>Neural Network Hyperparameters</vt:lpstr>
      <vt:lpstr>Neural Network Hyperparameters</vt:lpstr>
      <vt:lpstr>Number of layers</vt:lpstr>
      <vt:lpstr>Number of nodes in each layer</vt:lpstr>
      <vt:lpstr>Example: Neural Network for Medicine Dispersal</vt:lpstr>
      <vt:lpstr>Layer 1</vt:lpstr>
      <vt:lpstr>Layer 2</vt:lpstr>
      <vt:lpstr>Output layer</vt:lpstr>
      <vt:lpstr>Feature engineering</vt:lpstr>
      <vt:lpstr>Activation Function </vt:lpstr>
      <vt:lpstr>Sigmoid Function and Tanh</vt:lpstr>
      <vt:lpstr>ReLU</vt:lpstr>
      <vt:lpstr>Leaky Relu</vt:lpstr>
      <vt:lpstr>Softmax Function</vt:lpstr>
      <vt:lpstr>Regularization</vt:lpstr>
      <vt:lpstr>Cost/Loss/Error Function Selection</vt:lpstr>
      <vt:lpstr>Cross Entropy Function</vt:lpstr>
      <vt:lpstr>Batch Size</vt:lpstr>
      <vt:lpstr>Learning Rate</vt:lpstr>
      <vt:lpstr>Optimizers</vt:lpstr>
      <vt:lpstr>Momentum</vt:lpstr>
      <vt:lpstr>RMSProp</vt:lpstr>
      <vt:lpstr>Adam</vt:lpstr>
      <vt:lpstr>Adam</vt:lpstr>
      <vt:lpstr>Number of Epochs </vt:lpstr>
      <vt:lpstr>Data Augmentation</vt:lpstr>
      <vt:lpstr>How to find the best hyperparameters</vt:lpstr>
      <vt:lpstr>If at first you don't succeed...</vt:lpstr>
      <vt:lpstr>Training a Model in Keras</vt:lpstr>
      <vt:lpstr>Keras Documentation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1038</cp:revision>
  <dcterms:created xsi:type="dcterms:W3CDTF">2024-09-10T23:07:45Z</dcterms:created>
  <dcterms:modified xsi:type="dcterms:W3CDTF">2025-06-06T21:39:33Z</dcterms:modified>
</cp:coreProperties>
</file>